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Do Hyeon" charset="1" panose="00000000000000000000"/>
      <p:regular r:id="rId39"/>
    </p:embeddedFont>
    <p:embeddedFont>
      <p:font typeface="Arimo" charset="1" panose="020B0604020202020204"/>
      <p:regular r:id="rId40"/>
    </p:embeddedFont>
    <p:embeddedFont>
      <p:font typeface="Noto Sans Kr Bold" charset="1" panose="020B02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jpeg" Type="http://schemas.openxmlformats.org/officeDocument/2006/relationships/image"/><Relationship Id="rId11" Target="../media/image30.jpeg" Type="http://schemas.openxmlformats.org/officeDocument/2006/relationships/image"/><Relationship Id="rId12" Target="../media/image31.jpe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7.jpe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26887" y="4811323"/>
            <a:ext cx="7845455" cy="1609725"/>
            <a:chOff x="0" y="0"/>
            <a:chExt cx="11811736" cy="24235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11736" cy="2423524"/>
            </a:xfrm>
            <a:custGeom>
              <a:avLst/>
              <a:gdLst/>
              <a:ahLst/>
              <a:cxnLst/>
              <a:rect r="r" b="b" t="t" l="l"/>
              <a:pathLst>
                <a:path h="2423524" w="11811736">
                  <a:moveTo>
                    <a:pt x="0" y="0"/>
                  </a:moveTo>
                  <a:lnTo>
                    <a:pt x="11811736" y="0"/>
                  </a:lnTo>
                  <a:lnTo>
                    <a:pt x="11811736" y="2423524"/>
                  </a:lnTo>
                  <a:lnTo>
                    <a:pt x="0" y="2423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11811736" cy="25092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32B0E5"/>
                  </a:solidFill>
                  <a:latin typeface="Do Hyeon"/>
                  <a:ea typeface="Do Hyeon"/>
                  <a:cs typeface="Do Hyeon"/>
                  <a:sym typeface="Do Hyeon"/>
                </a:rPr>
                <a:t>Hatred Expression Academic Reducer</a:t>
              </a:r>
            </a:p>
            <a:p>
              <a:pPr algn="ctr">
                <a:lnSpc>
                  <a:spcPts val="4439"/>
                </a:lnSpc>
              </a:pPr>
              <a:r>
                <a:rPr lang="en-US" sz="36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사이버 폭력 예방 교육 서비스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420218" y="6278173"/>
            <a:ext cx="1447564" cy="1356060"/>
            <a:chOff x="0" y="0"/>
            <a:chExt cx="1930086" cy="1808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0146" cy="1808099"/>
            </a:xfrm>
            <a:custGeom>
              <a:avLst/>
              <a:gdLst/>
              <a:ahLst/>
              <a:cxnLst/>
              <a:rect r="r" b="b" t="t" l="l"/>
              <a:pathLst>
                <a:path h="1808099" w="1930146">
                  <a:moveTo>
                    <a:pt x="0" y="0"/>
                  </a:moveTo>
                  <a:lnTo>
                    <a:pt x="1930146" y="0"/>
                  </a:lnTo>
                  <a:lnTo>
                    <a:pt x="1930146" y="1808099"/>
                  </a:lnTo>
                  <a:lnTo>
                    <a:pt x="0" y="1808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306" t="-36952" r="-28117" b="-3216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468108" y="7936059"/>
            <a:ext cx="735178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최현서 제시원 황정빈 조수아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226887" y="2120097"/>
            <a:ext cx="7834226" cy="3023403"/>
          </a:xfrm>
          <a:custGeom>
            <a:avLst/>
            <a:gdLst/>
            <a:ahLst/>
            <a:cxnLst/>
            <a:rect r="r" b="b" t="t" l="l"/>
            <a:pathLst>
              <a:path h="3023403" w="7834226">
                <a:moveTo>
                  <a:pt x="0" y="0"/>
                </a:moveTo>
                <a:lnTo>
                  <a:pt x="7834226" y="0"/>
                </a:lnTo>
                <a:lnTo>
                  <a:pt x="7834226" y="3023403"/>
                </a:lnTo>
                <a:lnTo>
                  <a:pt x="0" y="3023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06061" y="8526609"/>
            <a:ext cx="607587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멘토 : 김동완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43865" y="1887537"/>
            <a:ext cx="8991958" cy="629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효과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문맥 파악 O</a:t>
            </a:r>
          </a:p>
          <a:p>
            <a:pPr algn="l">
              <a:lnSpc>
                <a:spcPts val="6999"/>
              </a:lnSpc>
            </a:pP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모델 문제점 파악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기준 단어 뒤의 문맥 파악 X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-&gt; 혐오 대상 분류 정확성이 68%로 낮음</a:t>
            </a:r>
          </a:p>
          <a:p>
            <a:pPr algn="l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155" y="1247557"/>
            <a:ext cx="11425476" cy="188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재설계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스마일게이트에서 제공하는 데이터셋 활용 및 방법론 참고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680" y="3239526"/>
            <a:ext cx="10792066" cy="364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모델</a:t>
            </a:r>
          </a:p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트랜스포머 </a:t>
            </a:r>
            <a:r>
              <a:rPr lang="en-US" sz="45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Bert 다국어 베이스 모델</a:t>
            </a:r>
          </a:p>
          <a:p>
            <a:pPr algn="l">
              <a:lnSpc>
                <a:spcPts val="6999"/>
              </a:lnSpc>
            </a:pP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전처리와 임베딩 등에서도 bert 활용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042" y="1358909"/>
            <a:ext cx="14572543" cy="8928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1"/>
              </a:lnSpc>
            </a:pPr>
            <a:r>
              <a:rPr lang="en-US" sz="654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보완</a:t>
            </a:r>
            <a:r>
              <a:rPr lang="en-US" sz="654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및 완성</a:t>
            </a:r>
          </a:p>
          <a:p>
            <a:pPr algn="l">
              <a:lnSpc>
                <a:spcPts val="7496"/>
              </a:lnSpc>
            </a:pPr>
            <a:r>
              <a:rPr lang="en-US" sz="535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기타 너무 많음 =&gt; 데이터의 부적합성 인식</a:t>
            </a:r>
          </a:p>
          <a:p>
            <a:pPr algn="l">
              <a:lnSpc>
                <a:spcPts val="7496"/>
              </a:lnSpc>
            </a:pPr>
            <a:r>
              <a:rPr lang="en-US" sz="535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</a:p>
          <a:p>
            <a:pPr algn="l">
              <a:lnSpc>
                <a:spcPts val="7496"/>
              </a:lnSpc>
            </a:pPr>
            <a:r>
              <a:rPr lang="en-US" sz="535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기타 데이터 중 ‘장애’와 관련된 다수의 혐오표현 확인 =&gt;</a:t>
            </a:r>
          </a:p>
          <a:p>
            <a:pPr algn="l">
              <a:lnSpc>
                <a:spcPts val="7496"/>
              </a:lnSpc>
            </a:pPr>
            <a:r>
              <a:rPr lang="en-US" sz="535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‘장애’ 라벨 추가하여 직접 데이터 증강 및 주제 최적화</a:t>
            </a:r>
          </a:p>
          <a:p>
            <a:pPr algn="l">
              <a:lnSpc>
                <a:spcPts val="7496"/>
              </a:lnSpc>
            </a:pPr>
          </a:p>
          <a:p>
            <a:pPr algn="l">
              <a:lnSpc>
                <a:spcPts val="7496"/>
              </a:lnSpc>
            </a:pPr>
            <a:r>
              <a:rPr lang="en-US" sz="535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원활한 라벨링을 위한 파이썬 프로그램을 제작하여</a:t>
            </a:r>
          </a:p>
          <a:p>
            <a:pPr algn="l">
              <a:lnSpc>
                <a:spcPts val="7496"/>
              </a:lnSpc>
            </a:pPr>
            <a:r>
              <a:rPr lang="en-US" sz="535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효과적인 라벨링 과정의 반자동화를 수행함</a:t>
            </a:r>
          </a:p>
          <a:p>
            <a:pPr algn="l">
              <a:lnSpc>
                <a:spcPts val="782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52467" y="3062602"/>
            <a:ext cx="9890153" cy="5649750"/>
          </a:xfrm>
          <a:custGeom>
            <a:avLst/>
            <a:gdLst/>
            <a:ahLst/>
            <a:cxnLst/>
            <a:rect r="r" b="b" t="t" l="l"/>
            <a:pathLst>
              <a:path h="5649750" w="9890153">
                <a:moveTo>
                  <a:pt x="0" y="0"/>
                </a:moveTo>
                <a:lnTo>
                  <a:pt x="9890152" y="0"/>
                </a:lnTo>
                <a:lnTo>
                  <a:pt x="9890152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9155" y="1652907"/>
            <a:ext cx="7487721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데이터를 활용하여 모델 학습 진행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93216" y="3455640"/>
            <a:ext cx="5892641" cy="540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효과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문맥 파악 O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신조어나 반어법 등 분류 O</a:t>
            </a:r>
          </a:p>
          <a:p>
            <a:pPr algn="l">
              <a:lnSpc>
                <a:spcPts val="6999"/>
              </a:lnSpc>
            </a:pPr>
          </a:p>
          <a:p>
            <a:pPr algn="l">
              <a:lnSpc>
                <a:spcPts val="6999"/>
              </a:lnSpc>
            </a:pPr>
          </a:p>
          <a:p>
            <a:pPr algn="l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56057">
            <a:off x="2607303" y="330879"/>
            <a:ext cx="714293" cy="995326"/>
          </a:xfrm>
          <a:custGeom>
            <a:avLst/>
            <a:gdLst/>
            <a:ahLst/>
            <a:cxnLst/>
            <a:rect r="r" b="b" t="t" l="l"/>
            <a:pathLst>
              <a:path h="995326" w="714293">
                <a:moveTo>
                  <a:pt x="0" y="0"/>
                </a:moveTo>
                <a:lnTo>
                  <a:pt x="714293" y="0"/>
                </a:lnTo>
                <a:lnTo>
                  <a:pt x="714293" y="995327"/>
                </a:lnTo>
                <a:lnTo>
                  <a:pt x="0" y="99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" t="0" r="-4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2890">
            <a:off x="15460339" y="462624"/>
            <a:ext cx="616545" cy="852135"/>
          </a:xfrm>
          <a:custGeom>
            <a:avLst/>
            <a:gdLst/>
            <a:ahLst/>
            <a:cxnLst/>
            <a:rect r="r" b="b" t="t" l="l"/>
            <a:pathLst>
              <a:path h="852135" w="616545">
                <a:moveTo>
                  <a:pt x="0" y="0"/>
                </a:moveTo>
                <a:lnTo>
                  <a:pt x="616545" y="0"/>
                </a:lnTo>
                <a:lnTo>
                  <a:pt x="616545" y="852135"/>
                </a:lnTo>
                <a:lnTo>
                  <a:pt x="0" y="85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" r="0" b="-90"/>
            </a:stretch>
          </a:blipFill>
        </p:spPr>
      </p:sp>
      <p:sp>
        <p:nvSpPr>
          <p:cNvPr name="AutoShape 6" id="6"/>
          <p:cNvSpPr/>
          <p:nvPr/>
        </p:nvSpPr>
        <p:spPr>
          <a:xfrm rot="3401">
            <a:off x="4330063" y="7622409"/>
            <a:ext cx="9627875" cy="0"/>
          </a:xfrm>
          <a:prstGeom prst="line">
            <a:avLst/>
          </a:prstGeom>
          <a:ln cap="rnd" w="9525">
            <a:solidFill>
              <a:srgbClr val="17A0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29538" y="7341324"/>
            <a:ext cx="2828925" cy="600075"/>
            <a:chOff x="0" y="0"/>
            <a:chExt cx="3771900" cy="800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900" cy="800100"/>
            </a:xfrm>
            <a:custGeom>
              <a:avLst/>
              <a:gdLst/>
              <a:ahLst/>
              <a:cxnLst/>
              <a:rect r="r" b="b" t="t" l="l"/>
              <a:pathLst>
                <a:path h="800100" w="3771900">
                  <a:moveTo>
                    <a:pt x="0" y="0"/>
                  </a:moveTo>
                  <a:lnTo>
                    <a:pt x="3771900" y="0"/>
                  </a:lnTo>
                  <a:lnTo>
                    <a:pt x="37719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925156" y="7536684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8" y="0"/>
                </a:lnTo>
                <a:lnTo>
                  <a:pt x="2437688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4" t="0" r="-12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1598" y="3195638"/>
            <a:ext cx="15544797" cy="2205038"/>
            <a:chOff x="0" y="0"/>
            <a:chExt cx="20726396" cy="2940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6395" cy="2940050"/>
            </a:xfrm>
            <a:custGeom>
              <a:avLst/>
              <a:gdLst/>
              <a:ahLst/>
              <a:cxnLst/>
              <a:rect r="r" b="b" t="t" l="l"/>
              <a:pathLst>
                <a:path h="2940050" w="20726395">
                  <a:moveTo>
                    <a:pt x="0" y="0"/>
                  </a:moveTo>
                  <a:lnTo>
                    <a:pt x="20726395" y="0"/>
                  </a:lnTo>
                  <a:lnTo>
                    <a:pt x="20726395" y="2940050"/>
                  </a:lnTo>
                  <a:lnTo>
                    <a:pt x="0" y="2940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20726396" cy="31019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3</a:t>
              </a: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. HEAR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256178" y="5360670"/>
            <a:ext cx="5775639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3.1. HEAR 소개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3.2. QR 코드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165121" y="819476"/>
            <a:ext cx="12479448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-55806"/>
            <a:ext cx="516512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2.1. 웹 크롤링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155" y="2497012"/>
            <a:ext cx="13028315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소스 : 학교별 DCinside 마이너/미니 갤러리의 일반 게시글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98970" y="819476"/>
            <a:ext cx="11745599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500178" y="6627746"/>
            <a:ext cx="9287643" cy="2057400"/>
            <a:chOff x="0" y="0"/>
            <a:chExt cx="8503129" cy="18836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03129" cy="1883614"/>
            </a:xfrm>
            <a:custGeom>
              <a:avLst/>
              <a:gdLst/>
              <a:ahLst/>
              <a:cxnLst/>
              <a:rect r="r" b="b" t="t" l="l"/>
              <a:pathLst>
                <a:path h="1883614" w="8503129">
                  <a:moveTo>
                    <a:pt x="0" y="0"/>
                  </a:moveTo>
                  <a:lnTo>
                    <a:pt x="8503129" y="0"/>
                  </a:lnTo>
                  <a:lnTo>
                    <a:pt x="8503129" y="1883614"/>
                  </a:lnTo>
                  <a:lnTo>
                    <a:pt x="0" y="18836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8503129" cy="196933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39"/>
                </a:lnSpc>
              </a:pPr>
              <a:r>
                <a:rPr lang="en-US" sz="3699">
                  <a:solidFill>
                    <a:srgbClr val="5DB25B"/>
                  </a:solidFill>
                  <a:latin typeface="Do Hyeon"/>
                  <a:ea typeface="Do Hyeon"/>
                  <a:cs typeface="Do Hyeon"/>
                  <a:sym typeface="Do Hyeon"/>
                </a:rPr>
                <a:t>H</a:t>
              </a:r>
              <a:r>
                <a:rPr lang="en-US" sz="36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atred </a:t>
              </a:r>
              <a:r>
                <a:rPr lang="en-US" sz="3699">
                  <a:solidFill>
                    <a:srgbClr val="5CB35C"/>
                  </a:solidFill>
                  <a:latin typeface="Do Hyeon"/>
                  <a:ea typeface="Do Hyeon"/>
                  <a:cs typeface="Do Hyeon"/>
                  <a:sym typeface="Do Hyeon"/>
                </a:rPr>
                <a:t>E</a:t>
              </a:r>
              <a:r>
                <a:rPr lang="en-US" sz="36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xpression </a:t>
              </a:r>
              <a:r>
                <a:rPr lang="en-US" sz="3699">
                  <a:solidFill>
                    <a:srgbClr val="5CB35C"/>
                  </a:solidFill>
                  <a:latin typeface="Do Hyeon"/>
                  <a:ea typeface="Do Hyeon"/>
                  <a:cs typeface="Do Hyeon"/>
                  <a:sym typeface="Do Hyeon"/>
                </a:rPr>
                <a:t>A</a:t>
              </a:r>
              <a:r>
                <a:rPr lang="en-US" sz="36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cademic </a:t>
              </a:r>
              <a:r>
                <a:rPr lang="en-US" sz="3699">
                  <a:solidFill>
                    <a:srgbClr val="5CB35C"/>
                  </a:solidFill>
                  <a:latin typeface="Do Hyeon"/>
                  <a:ea typeface="Do Hyeon"/>
                  <a:cs typeface="Do Hyeon"/>
                  <a:sym typeface="Do Hyeon"/>
                </a:rPr>
                <a:t>R</a:t>
              </a:r>
              <a:r>
                <a:rPr lang="en-US" sz="36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educer</a:t>
              </a:r>
            </a:p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사이버 폭력 예방 교육 서비스</a:t>
              </a:r>
            </a:p>
            <a:p>
              <a:pPr algn="ctr">
                <a:lnSpc>
                  <a:spcPts val="51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074999" y="2409950"/>
            <a:ext cx="10929133" cy="4217797"/>
          </a:xfrm>
          <a:custGeom>
            <a:avLst/>
            <a:gdLst/>
            <a:ahLst/>
            <a:cxnLst/>
            <a:rect r="r" b="b" t="t" l="l"/>
            <a:pathLst>
              <a:path h="4217797" w="10929133">
                <a:moveTo>
                  <a:pt x="0" y="0"/>
                </a:moveTo>
                <a:lnTo>
                  <a:pt x="10929134" y="0"/>
                </a:lnTo>
                <a:lnTo>
                  <a:pt x="10929134" y="4217796"/>
                </a:lnTo>
                <a:lnTo>
                  <a:pt x="0" y="4217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-55806"/>
            <a:ext cx="5752980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3.1. HEAR 소개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98970" y="819476"/>
            <a:ext cx="11745599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94427" y="4924425"/>
            <a:ext cx="8170441" cy="363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• 중앙 버튼에서 학교 선택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→ 주 혐오 표현 범주 TOP 3 출력 및 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</a:t>
            </a: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맞춤형 교육 추천 </a:t>
            </a:r>
          </a:p>
          <a:p>
            <a:pPr algn="l">
              <a:lnSpc>
                <a:spcPts val="699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4140068"/>
            <a:ext cx="5200175" cy="2006864"/>
          </a:xfrm>
          <a:custGeom>
            <a:avLst/>
            <a:gdLst/>
            <a:ahLst/>
            <a:cxnLst/>
            <a:rect r="r" b="b" t="t" l="l"/>
            <a:pathLst>
              <a:path h="2006864" w="5200175">
                <a:moveTo>
                  <a:pt x="0" y="0"/>
                </a:moveTo>
                <a:lnTo>
                  <a:pt x="5200175" y="0"/>
                </a:lnTo>
                <a:lnTo>
                  <a:pt x="5200175" y="2006864"/>
                </a:lnTo>
                <a:lnTo>
                  <a:pt x="0" y="2006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-55806"/>
            <a:ext cx="5752980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3.1. HEAR 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94427" y="2311185"/>
            <a:ext cx="11490293" cy="213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3107" indent="-421554" lvl="1">
              <a:lnSpc>
                <a:spcPts val="5467"/>
              </a:lnSpc>
              <a:buFont typeface="Arial"/>
              <a:buChar char="•"/>
            </a:pPr>
            <a:r>
              <a:rPr lang="en-US" sz="3905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인사이트 활용, 청소년의 사이버 언어 폭력 예방 웹서비스 개발</a:t>
            </a:r>
          </a:p>
          <a:p>
            <a:pPr algn="l" marL="843107" indent="-421554" lvl="1">
              <a:lnSpc>
                <a:spcPts val="5467"/>
              </a:lnSpc>
              <a:buFont typeface="Arial"/>
              <a:buChar char="•"/>
            </a:pPr>
            <a:r>
              <a:rPr lang="en-US" sz="3905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학교 선택 시 주 혐오 표현 범주별 비율과 TOP 3 출력</a:t>
            </a:r>
          </a:p>
          <a:p>
            <a:pPr algn="l">
              <a:lnSpc>
                <a:spcPts val="5467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98970" y="819476"/>
            <a:ext cx="11745599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16287" y="1443675"/>
            <a:ext cx="3477155" cy="7538547"/>
          </a:xfrm>
          <a:custGeom>
            <a:avLst/>
            <a:gdLst/>
            <a:ahLst/>
            <a:cxnLst/>
            <a:rect r="r" b="b" t="t" l="l"/>
            <a:pathLst>
              <a:path h="7538547" w="3477155">
                <a:moveTo>
                  <a:pt x="0" y="0"/>
                </a:moveTo>
                <a:lnTo>
                  <a:pt x="3477155" y="0"/>
                </a:lnTo>
                <a:lnTo>
                  <a:pt x="3477155" y="7538547"/>
                </a:lnTo>
                <a:lnTo>
                  <a:pt x="0" y="75385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67030" y="1443675"/>
            <a:ext cx="3477155" cy="7538547"/>
          </a:xfrm>
          <a:custGeom>
            <a:avLst/>
            <a:gdLst/>
            <a:ahLst/>
            <a:cxnLst/>
            <a:rect r="r" b="b" t="t" l="l"/>
            <a:pathLst>
              <a:path h="7538547" w="3477155">
                <a:moveTo>
                  <a:pt x="0" y="0"/>
                </a:moveTo>
                <a:lnTo>
                  <a:pt x="3477155" y="0"/>
                </a:lnTo>
                <a:lnTo>
                  <a:pt x="3477155" y="7538547"/>
                </a:lnTo>
                <a:lnTo>
                  <a:pt x="0" y="75385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90346" y="1443675"/>
            <a:ext cx="3500071" cy="7588229"/>
          </a:xfrm>
          <a:custGeom>
            <a:avLst/>
            <a:gdLst/>
            <a:ahLst/>
            <a:cxnLst/>
            <a:rect r="r" b="b" t="t" l="l"/>
            <a:pathLst>
              <a:path h="7588229" w="3500071">
                <a:moveTo>
                  <a:pt x="0" y="0"/>
                </a:moveTo>
                <a:lnTo>
                  <a:pt x="3500071" y="0"/>
                </a:lnTo>
                <a:lnTo>
                  <a:pt x="3500071" y="7588230"/>
                </a:lnTo>
                <a:lnTo>
                  <a:pt x="0" y="7588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-55806"/>
            <a:ext cx="5752980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3.1. HEAR 소개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894" y="713616"/>
            <a:ext cx="16672214" cy="8915184"/>
            <a:chOff x="0" y="0"/>
            <a:chExt cx="22229618" cy="11886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76197" y="0"/>
              <a:ext cx="23753826" cy="11842242"/>
            </a:xfrm>
            <a:custGeom>
              <a:avLst/>
              <a:gdLst/>
              <a:ahLst/>
              <a:cxnLst/>
              <a:rect r="r" b="b" t="t" l="l"/>
              <a:pathLst>
                <a:path h="11842242" w="23753826">
                  <a:moveTo>
                    <a:pt x="1607058" y="351663"/>
                  </a:moveTo>
                  <a:cubicBezTo>
                    <a:pt x="1615821" y="327025"/>
                    <a:pt x="1626489" y="303276"/>
                    <a:pt x="1638681" y="280416"/>
                  </a:cubicBezTo>
                  <a:lnTo>
                    <a:pt x="1661033" y="292354"/>
                  </a:lnTo>
                  <a:cubicBezTo>
                    <a:pt x="1649349" y="314071"/>
                    <a:pt x="1639316" y="336677"/>
                    <a:pt x="1630934" y="360172"/>
                  </a:cubicBezTo>
                  <a:close/>
                  <a:moveTo>
                    <a:pt x="1696593" y="194056"/>
                  </a:moveTo>
                  <a:cubicBezTo>
                    <a:pt x="1713103" y="173990"/>
                    <a:pt x="1731137" y="155067"/>
                    <a:pt x="1750314" y="137541"/>
                  </a:cubicBezTo>
                  <a:lnTo>
                    <a:pt x="1767332" y="156337"/>
                  </a:lnTo>
                  <a:cubicBezTo>
                    <a:pt x="1748917" y="172974"/>
                    <a:pt x="1731899" y="191008"/>
                    <a:pt x="1716151" y="210058"/>
                  </a:cubicBezTo>
                  <a:close/>
                  <a:moveTo>
                    <a:pt x="1853311" y="91567"/>
                  </a:moveTo>
                  <a:cubicBezTo>
                    <a:pt x="1875536" y="78232"/>
                    <a:pt x="1898777" y="66421"/>
                    <a:pt x="1922907" y="56388"/>
                  </a:cubicBezTo>
                  <a:lnTo>
                    <a:pt x="1932686" y="79883"/>
                  </a:lnTo>
                  <a:cubicBezTo>
                    <a:pt x="1909699" y="89408"/>
                    <a:pt x="1887474" y="100711"/>
                    <a:pt x="1866392" y="113411"/>
                  </a:cubicBezTo>
                  <a:close/>
                  <a:moveTo>
                    <a:pt x="2002790" y="10287"/>
                  </a:moveTo>
                  <a:cubicBezTo>
                    <a:pt x="2027936" y="5207"/>
                    <a:pt x="2053717" y="2032"/>
                    <a:pt x="2080006" y="635"/>
                  </a:cubicBezTo>
                  <a:lnTo>
                    <a:pt x="2081276" y="26035"/>
                  </a:lnTo>
                  <a:cubicBezTo>
                    <a:pt x="2056257" y="27305"/>
                    <a:pt x="2031619" y="30353"/>
                    <a:pt x="2007743" y="35179"/>
                  </a:cubicBezTo>
                  <a:close/>
                  <a:moveTo>
                    <a:pt x="2182368" y="0"/>
                  </a:moveTo>
                  <a:lnTo>
                    <a:pt x="2258568" y="0"/>
                  </a:lnTo>
                  <a:lnTo>
                    <a:pt x="2258568" y="25400"/>
                  </a:lnTo>
                  <a:lnTo>
                    <a:pt x="2182368" y="25400"/>
                  </a:lnTo>
                  <a:close/>
                  <a:moveTo>
                    <a:pt x="2360168" y="25400"/>
                  </a:moveTo>
                  <a:lnTo>
                    <a:pt x="2436368" y="25400"/>
                  </a:lnTo>
                  <a:lnTo>
                    <a:pt x="2360168" y="25400"/>
                  </a:lnTo>
                  <a:close/>
                  <a:moveTo>
                    <a:pt x="2537968" y="25400"/>
                  </a:moveTo>
                  <a:lnTo>
                    <a:pt x="2614168" y="25400"/>
                  </a:lnTo>
                  <a:lnTo>
                    <a:pt x="2537968" y="25400"/>
                  </a:lnTo>
                  <a:close/>
                  <a:moveTo>
                    <a:pt x="2715768" y="25400"/>
                  </a:moveTo>
                  <a:lnTo>
                    <a:pt x="2791968" y="25400"/>
                  </a:lnTo>
                  <a:lnTo>
                    <a:pt x="2715768" y="25400"/>
                  </a:lnTo>
                  <a:close/>
                  <a:moveTo>
                    <a:pt x="2893568" y="25400"/>
                  </a:moveTo>
                  <a:lnTo>
                    <a:pt x="2969768" y="25400"/>
                  </a:lnTo>
                  <a:lnTo>
                    <a:pt x="2893568" y="25400"/>
                  </a:lnTo>
                  <a:close/>
                  <a:moveTo>
                    <a:pt x="3071368" y="25400"/>
                  </a:moveTo>
                  <a:lnTo>
                    <a:pt x="3147568" y="25400"/>
                  </a:lnTo>
                  <a:lnTo>
                    <a:pt x="3071368" y="25400"/>
                  </a:lnTo>
                  <a:close/>
                  <a:moveTo>
                    <a:pt x="3249168" y="25400"/>
                  </a:moveTo>
                  <a:lnTo>
                    <a:pt x="3325368" y="25400"/>
                  </a:lnTo>
                  <a:lnTo>
                    <a:pt x="3249168" y="25400"/>
                  </a:lnTo>
                  <a:close/>
                  <a:moveTo>
                    <a:pt x="3426968" y="25400"/>
                  </a:moveTo>
                  <a:lnTo>
                    <a:pt x="3503168" y="25400"/>
                  </a:lnTo>
                  <a:lnTo>
                    <a:pt x="3426968" y="25400"/>
                  </a:lnTo>
                  <a:close/>
                  <a:moveTo>
                    <a:pt x="3604768" y="25400"/>
                  </a:moveTo>
                  <a:lnTo>
                    <a:pt x="3680968" y="25400"/>
                  </a:lnTo>
                  <a:lnTo>
                    <a:pt x="3604768" y="25400"/>
                  </a:lnTo>
                  <a:close/>
                  <a:moveTo>
                    <a:pt x="3782568" y="25400"/>
                  </a:moveTo>
                  <a:lnTo>
                    <a:pt x="3858768" y="25400"/>
                  </a:lnTo>
                  <a:lnTo>
                    <a:pt x="3782568" y="25400"/>
                  </a:lnTo>
                  <a:close/>
                  <a:moveTo>
                    <a:pt x="3960368" y="25400"/>
                  </a:moveTo>
                  <a:lnTo>
                    <a:pt x="4036568" y="25400"/>
                  </a:lnTo>
                  <a:lnTo>
                    <a:pt x="3960368" y="25400"/>
                  </a:lnTo>
                  <a:close/>
                  <a:moveTo>
                    <a:pt x="4138168" y="25400"/>
                  </a:moveTo>
                  <a:lnTo>
                    <a:pt x="4214368" y="25400"/>
                  </a:lnTo>
                  <a:lnTo>
                    <a:pt x="4138168" y="25400"/>
                  </a:lnTo>
                  <a:close/>
                  <a:moveTo>
                    <a:pt x="4315968" y="25400"/>
                  </a:moveTo>
                  <a:lnTo>
                    <a:pt x="4392168" y="25400"/>
                  </a:lnTo>
                  <a:lnTo>
                    <a:pt x="4315968" y="25400"/>
                  </a:lnTo>
                  <a:close/>
                  <a:moveTo>
                    <a:pt x="4493768" y="25400"/>
                  </a:moveTo>
                  <a:lnTo>
                    <a:pt x="4569968" y="25400"/>
                  </a:lnTo>
                  <a:lnTo>
                    <a:pt x="4493768" y="25400"/>
                  </a:lnTo>
                  <a:close/>
                  <a:moveTo>
                    <a:pt x="4671568" y="25400"/>
                  </a:moveTo>
                  <a:lnTo>
                    <a:pt x="4747768" y="25400"/>
                  </a:lnTo>
                  <a:lnTo>
                    <a:pt x="4671568" y="25400"/>
                  </a:lnTo>
                  <a:close/>
                  <a:moveTo>
                    <a:pt x="4849368" y="25400"/>
                  </a:moveTo>
                  <a:lnTo>
                    <a:pt x="4925568" y="25400"/>
                  </a:lnTo>
                  <a:lnTo>
                    <a:pt x="4849368" y="25400"/>
                  </a:lnTo>
                  <a:close/>
                  <a:moveTo>
                    <a:pt x="5027168" y="25400"/>
                  </a:moveTo>
                  <a:lnTo>
                    <a:pt x="5103368" y="25400"/>
                  </a:lnTo>
                  <a:lnTo>
                    <a:pt x="5027168" y="25400"/>
                  </a:lnTo>
                  <a:close/>
                  <a:moveTo>
                    <a:pt x="5204968" y="25400"/>
                  </a:moveTo>
                  <a:lnTo>
                    <a:pt x="5281168" y="25400"/>
                  </a:lnTo>
                  <a:lnTo>
                    <a:pt x="5204968" y="25400"/>
                  </a:lnTo>
                  <a:close/>
                  <a:moveTo>
                    <a:pt x="5382768" y="25400"/>
                  </a:moveTo>
                  <a:lnTo>
                    <a:pt x="5458968" y="25400"/>
                  </a:lnTo>
                  <a:lnTo>
                    <a:pt x="5382768" y="25400"/>
                  </a:lnTo>
                  <a:close/>
                  <a:moveTo>
                    <a:pt x="5560568" y="25400"/>
                  </a:moveTo>
                  <a:lnTo>
                    <a:pt x="5636768" y="25400"/>
                  </a:lnTo>
                  <a:lnTo>
                    <a:pt x="5560568" y="25400"/>
                  </a:lnTo>
                  <a:close/>
                  <a:moveTo>
                    <a:pt x="5738368" y="25400"/>
                  </a:moveTo>
                  <a:lnTo>
                    <a:pt x="5814568" y="25400"/>
                  </a:lnTo>
                  <a:lnTo>
                    <a:pt x="5738368" y="25400"/>
                  </a:lnTo>
                  <a:close/>
                  <a:moveTo>
                    <a:pt x="5916168" y="25400"/>
                  </a:moveTo>
                  <a:lnTo>
                    <a:pt x="5992368" y="25400"/>
                  </a:lnTo>
                  <a:lnTo>
                    <a:pt x="5916168" y="25400"/>
                  </a:lnTo>
                  <a:close/>
                  <a:moveTo>
                    <a:pt x="6093968" y="25400"/>
                  </a:moveTo>
                  <a:lnTo>
                    <a:pt x="6170168" y="25400"/>
                  </a:lnTo>
                  <a:lnTo>
                    <a:pt x="6093968" y="25400"/>
                  </a:lnTo>
                  <a:close/>
                  <a:moveTo>
                    <a:pt x="6271768" y="25400"/>
                  </a:moveTo>
                  <a:lnTo>
                    <a:pt x="6347968" y="25400"/>
                  </a:lnTo>
                  <a:lnTo>
                    <a:pt x="6271768" y="25400"/>
                  </a:lnTo>
                  <a:close/>
                  <a:moveTo>
                    <a:pt x="6449568" y="25400"/>
                  </a:moveTo>
                  <a:lnTo>
                    <a:pt x="6525768" y="25400"/>
                  </a:lnTo>
                  <a:lnTo>
                    <a:pt x="6449568" y="25400"/>
                  </a:lnTo>
                  <a:close/>
                  <a:moveTo>
                    <a:pt x="6627368" y="25400"/>
                  </a:moveTo>
                  <a:lnTo>
                    <a:pt x="6703568" y="25400"/>
                  </a:lnTo>
                  <a:lnTo>
                    <a:pt x="6627368" y="25400"/>
                  </a:lnTo>
                  <a:close/>
                  <a:moveTo>
                    <a:pt x="6805168" y="25400"/>
                  </a:moveTo>
                  <a:lnTo>
                    <a:pt x="6881368" y="25400"/>
                  </a:lnTo>
                  <a:lnTo>
                    <a:pt x="6805168" y="25400"/>
                  </a:lnTo>
                  <a:close/>
                  <a:moveTo>
                    <a:pt x="6982968" y="25400"/>
                  </a:moveTo>
                  <a:lnTo>
                    <a:pt x="7059168" y="25400"/>
                  </a:lnTo>
                  <a:lnTo>
                    <a:pt x="6982968" y="25400"/>
                  </a:lnTo>
                  <a:close/>
                  <a:moveTo>
                    <a:pt x="7160768" y="25400"/>
                  </a:moveTo>
                  <a:lnTo>
                    <a:pt x="7236968" y="25400"/>
                  </a:lnTo>
                  <a:lnTo>
                    <a:pt x="7160768" y="25400"/>
                  </a:lnTo>
                  <a:close/>
                  <a:moveTo>
                    <a:pt x="7338568" y="25400"/>
                  </a:moveTo>
                  <a:lnTo>
                    <a:pt x="7414768" y="25400"/>
                  </a:lnTo>
                  <a:lnTo>
                    <a:pt x="7338568" y="25400"/>
                  </a:lnTo>
                  <a:close/>
                  <a:moveTo>
                    <a:pt x="7516368" y="25400"/>
                  </a:moveTo>
                  <a:lnTo>
                    <a:pt x="7592568" y="25400"/>
                  </a:lnTo>
                  <a:lnTo>
                    <a:pt x="7516368" y="25400"/>
                  </a:lnTo>
                  <a:close/>
                  <a:moveTo>
                    <a:pt x="7694168" y="25400"/>
                  </a:moveTo>
                  <a:lnTo>
                    <a:pt x="7770368" y="25400"/>
                  </a:lnTo>
                  <a:lnTo>
                    <a:pt x="7694168" y="25400"/>
                  </a:lnTo>
                  <a:close/>
                  <a:moveTo>
                    <a:pt x="7871968" y="25400"/>
                  </a:moveTo>
                  <a:lnTo>
                    <a:pt x="7948168" y="25400"/>
                  </a:lnTo>
                  <a:lnTo>
                    <a:pt x="7871968" y="25400"/>
                  </a:lnTo>
                  <a:close/>
                  <a:moveTo>
                    <a:pt x="8049768" y="25400"/>
                  </a:moveTo>
                  <a:lnTo>
                    <a:pt x="8125968" y="25400"/>
                  </a:lnTo>
                  <a:lnTo>
                    <a:pt x="8049768" y="25400"/>
                  </a:lnTo>
                  <a:close/>
                  <a:moveTo>
                    <a:pt x="8227568" y="25400"/>
                  </a:moveTo>
                  <a:lnTo>
                    <a:pt x="8303768" y="25400"/>
                  </a:lnTo>
                  <a:lnTo>
                    <a:pt x="8227568" y="25400"/>
                  </a:lnTo>
                  <a:close/>
                  <a:moveTo>
                    <a:pt x="8405368" y="25400"/>
                  </a:moveTo>
                  <a:lnTo>
                    <a:pt x="8481568" y="25400"/>
                  </a:lnTo>
                  <a:lnTo>
                    <a:pt x="8405368" y="25400"/>
                  </a:lnTo>
                  <a:close/>
                  <a:moveTo>
                    <a:pt x="8583168" y="25400"/>
                  </a:moveTo>
                  <a:lnTo>
                    <a:pt x="8659368" y="25400"/>
                  </a:lnTo>
                  <a:lnTo>
                    <a:pt x="8583168" y="25400"/>
                  </a:lnTo>
                  <a:close/>
                  <a:moveTo>
                    <a:pt x="8760968" y="25400"/>
                  </a:moveTo>
                  <a:lnTo>
                    <a:pt x="8837168" y="25400"/>
                  </a:lnTo>
                  <a:lnTo>
                    <a:pt x="8760968" y="25400"/>
                  </a:lnTo>
                  <a:close/>
                  <a:moveTo>
                    <a:pt x="8938768" y="25400"/>
                  </a:moveTo>
                  <a:lnTo>
                    <a:pt x="9014968" y="25400"/>
                  </a:lnTo>
                  <a:lnTo>
                    <a:pt x="8938768" y="25400"/>
                  </a:lnTo>
                  <a:close/>
                  <a:moveTo>
                    <a:pt x="9116568" y="25400"/>
                  </a:moveTo>
                  <a:lnTo>
                    <a:pt x="9192768" y="25400"/>
                  </a:lnTo>
                  <a:lnTo>
                    <a:pt x="9116568" y="25400"/>
                  </a:lnTo>
                  <a:close/>
                  <a:moveTo>
                    <a:pt x="9294368" y="25400"/>
                  </a:moveTo>
                  <a:lnTo>
                    <a:pt x="9370568" y="25400"/>
                  </a:lnTo>
                  <a:lnTo>
                    <a:pt x="9294368" y="25400"/>
                  </a:lnTo>
                  <a:close/>
                  <a:moveTo>
                    <a:pt x="9472168" y="25400"/>
                  </a:moveTo>
                  <a:lnTo>
                    <a:pt x="9548368" y="25400"/>
                  </a:lnTo>
                  <a:lnTo>
                    <a:pt x="9472168" y="25400"/>
                  </a:lnTo>
                  <a:close/>
                  <a:moveTo>
                    <a:pt x="9649968" y="25400"/>
                  </a:moveTo>
                  <a:lnTo>
                    <a:pt x="9726168" y="25400"/>
                  </a:lnTo>
                  <a:lnTo>
                    <a:pt x="9649968" y="25400"/>
                  </a:lnTo>
                  <a:close/>
                  <a:moveTo>
                    <a:pt x="9827768" y="25400"/>
                  </a:moveTo>
                  <a:lnTo>
                    <a:pt x="9903968" y="25400"/>
                  </a:lnTo>
                  <a:lnTo>
                    <a:pt x="9827768" y="25400"/>
                  </a:lnTo>
                  <a:close/>
                  <a:moveTo>
                    <a:pt x="10005568" y="25400"/>
                  </a:moveTo>
                  <a:lnTo>
                    <a:pt x="10081768" y="25400"/>
                  </a:lnTo>
                  <a:lnTo>
                    <a:pt x="10005568" y="25400"/>
                  </a:lnTo>
                  <a:close/>
                  <a:moveTo>
                    <a:pt x="10183368" y="25400"/>
                  </a:moveTo>
                  <a:lnTo>
                    <a:pt x="10259568" y="25400"/>
                  </a:lnTo>
                  <a:lnTo>
                    <a:pt x="10183368" y="25400"/>
                  </a:lnTo>
                  <a:close/>
                  <a:moveTo>
                    <a:pt x="10361168" y="25400"/>
                  </a:moveTo>
                  <a:lnTo>
                    <a:pt x="10437368" y="25400"/>
                  </a:lnTo>
                  <a:lnTo>
                    <a:pt x="10361168" y="25400"/>
                  </a:lnTo>
                  <a:close/>
                  <a:moveTo>
                    <a:pt x="10538968" y="25400"/>
                  </a:moveTo>
                  <a:lnTo>
                    <a:pt x="10615168" y="25400"/>
                  </a:lnTo>
                  <a:lnTo>
                    <a:pt x="10538968" y="25400"/>
                  </a:lnTo>
                  <a:close/>
                  <a:moveTo>
                    <a:pt x="10716768" y="25400"/>
                  </a:moveTo>
                  <a:lnTo>
                    <a:pt x="10792968" y="25400"/>
                  </a:lnTo>
                  <a:lnTo>
                    <a:pt x="10716768" y="25400"/>
                  </a:lnTo>
                  <a:close/>
                  <a:moveTo>
                    <a:pt x="10894568" y="25400"/>
                  </a:moveTo>
                  <a:lnTo>
                    <a:pt x="10970768" y="25400"/>
                  </a:lnTo>
                  <a:lnTo>
                    <a:pt x="10894568" y="25400"/>
                  </a:lnTo>
                  <a:close/>
                  <a:moveTo>
                    <a:pt x="11072368" y="25400"/>
                  </a:moveTo>
                  <a:lnTo>
                    <a:pt x="11148568" y="25400"/>
                  </a:lnTo>
                  <a:lnTo>
                    <a:pt x="11072368" y="25400"/>
                  </a:lnTo>
                  <a:close/>
                  <a:moveTo>
                    <a:pt x="11250168" y="25400"/>
                  </a:moveTo>
                  <a:lnTo>
                    <a:pt x="11326368" y="25400"/>
                  </a:lnTo>
                  <a:lnTo>
                    <a:pt x="11250168" y="25400"/>
                  </a:lnTo>
                  <a:close/>
                  <a:moveTo>
                    <a:pt x="11427968" y="25400"/>
                  </a:moveTo>
                  <a:lnTo>
                    <a:pt x="11504168" y="25400"/>
                  </a:lnTo>
                  <a:lnTo>
                    <a:pt x="11427968" y="25400"/>
                  </a:lnTo>
                  <a:close/>
                  <a:moveTo>
                    <a:pt x="11605768" y="25400"/>
                  </a:moveTo>
                  <a:lnTo>
                    <a:pt x="11681968" y="25400"/>
                  </a:lnTo>
                  <a:lnTo>
                    <a:pt x="11605768" y="25400"/>
                  </a:lnTo>
                  <a:close/>
                  <a:moveTo>
                    <a:pt x="11783568" y="25400"/>
                  </a:moveTo>
                  <a:lnTo>
                    <a:pt x="11859768" y="25400"/>
                  </a:lnTo>
                  <a:lnTo>
                    <a:pt x="11783568" y="25400"/>
                  </a:lnTo>
                  <a:close/>
                  <a:moveTo>
                    <a:pt x="11961368" y="25400"/>
                  </a:moveTo>
                  <a:lnTo>
                    <a:pt x="12037568" y="25400"/>
                  </a:lnTo>
                  <a:lnTo>
                    <a:pt x="11961368" y="25400"/>
                  </a:lnTo>
                  <a:close/>
                  <a:moveTo>
                    <a:pt x="12139168" y="25400"/>
                  </a:moveTo>
                  <a:lnTo>
                    <a:pt x="12215368" y="25400"/>
                  </a:lnTo>
                  <a:lnTo>
                    <a:pt x="12139168" y="25400"/>
                  </a:lnTo>
                  <a:close/>
                  <a:moveTo>
                    <a:pt x="12316968" y="25400"/>
                  </a:moveTo>
                  <a:lnTo>
                    <a:pt x="12393168" y="25400"/>
                  </a:lnTo>
                  <a:lnTo>
                    <a:pt x="12316968" y="25400"/>
                  </a:lnTo>
                  <a:close/>
                  <a:moveTo>
                    <a:pt x="12494768" y="25400"/>
                  </a:moveTo>
                  <a:lnTo>
                    <a:pt x="12570968" y="25400"/>
                  </a:lnTo>
                  <a:lnTo>
                    <a:pt x="12494768" y="25400"/>
                  </a:lnTo>
                  <a:close/>
                  <a:moveTo>
                    <a:pt x="12672568" y="25400"/>
                  </a:moveTo>
                  <a:lnTo>
                    <a:pt x="12748768" y="25400"/>
                  </a:lnTo>
                  <a:lnTo>
                    <a:pt x="12672568" y="25400"/>
                  </a:lnTo>
                  <a:close/>
                  <a:moveTo>
                    <a:pt x="12850368" y="25400"/>
                  </a:moveTo>
                  <a:lnTo>
                    <a:pt x="12926568" y="25400"/>
                  </a:lnTo>
                  <a:lnTo>
                    <a:pt x="12850368" y="25400"/>
                  </a:lnTo>
                  <a:close/>
                  <a:moveTo>
                    <a:pt x="13028168" y="25400"/>
                  </a:moveTo>
                  <a:lnTo>
                    <a:pt x="13104368" y="25400"/>
                  </a:lnTo>
                  <a:lnTo>
                    <a:pt x="13028168" y="25400"/>
                  </a:lnTo>
                  <a:close/>
                  <a:moveTo>
                    <a:pt x="13205968" y="25400"/>
                  </a:moveTo>
                  <a:lnTo>
                    <a:pt x="13282168" y="25400"/>
                  </a:lnTo>
                  <a:lnTo>
                    <a:pt x="13205968" y="25400"/>
                  </a:lnTo>
                  <a:close/>
                  <a:moveTo>
                    <a:pt x="13383768" y="25400"/>
                  </a:moveTo>
                  <a:lnTo>
                    <a:pt x="13459968" y="25400"/>
                  </a:lnTo>
                  <a:lnTo>
                    <a:pt x="13383768" y="25400"/>
                  </a:lnTo>
                  <a:close/>
                  <a:moveTo>
                    <a:pt x="13561568" y="25400"/>
                  </a:moveTo>
                  <a:lnTo>
                    <a:pt x="13637768" y="25400"/>
                  </a:lnTo>
                  <a:lnTo>
                    <a:pt x="13561568" y="25400"/>
                  </a:lnTo>
                  <a:close/>
                  <a:moveTo>
                    <a:pt x="13739368" y="25400"/>
                  </a:moveTo>
                  <a:lnTo>
                    <a:pt x="13815568" y="25400"/>
                  </a:lnTo>
                  <a:lnTo>
                    <a:pt x="13739368" y="25400"/>
                  </a:lnTo>
                  <a:close/>
                  <a:moveTo>
                    <a:pt x="13917168" y="25400"/>
                  </a:moveTo>
                  <a:lnTo>
                    <a:pt x="13993368" y="25400"/>
                  </a:lnTo>
                  <a:lnTo>
                    <a:pt x="13917168" y="25400"/>
                  </a:lnTo>
                  <a:close/>
                  <a:moveTo>
                    <a:pt x="14094968" y="25400"/>
                  </a:moveTo>
                  <a:lnTo>
                    <a:pt x="14171168" y="25400"/>
                  </a:lnTo>
                  <a:lnTo>
                    <a:pt x="14094968" y="25400"/>
                  </a:lnTo>
                  <a:close/>
                  <a:moveTo>
                    <a:pt x="14272768" y="25400"/>
                  </a:moveTo>
                  <a:lnTo>
                    <a:pt x="14348968" y="25400"/>
                  </a:lnTo>
                  <a:lnTo>
                    <a:pt x="14272768" y="25400"/>
                  </a:lnTo>
                  <a:close/>
                  <a:moveTo>
                    <a:pt x="14450568" y="25400"/>
                  </a:moveTo>
                  <a:lnTo>
                    <a:pt x="14526768" y="25400"/>
                  </a:lnTo>
                  <a:lnTo>
                    <a:pt x="14450568" y="25400"/>
                  </a:lnTo>
                  <a:close/>
                  <a:moveTo>
                    <a:pt x="14628368" y="25400"/>
                  </a:moveTo>
                  <a:lnTo>
                    <a:pt x="14704568" y="25400"/>
                  </a:lnTo>
                  <a:lnTo>
                    <a:pt x="14628368" y="25400"/>
                  </a:lnTo>
                  <a:close/>
                  <a:moveTo>
                    <a:pt x="14806168" y="25400"/>
                  </a:moveTo>
                  <a:lnTo>
                    <a:pt x="14882368" y="25400"/>
                  </a:lnTo>
                  <a:lnTo>
                    <a:pt x="14806168" y="25400"/>
                  </a:lnTo>
                  <a:close/>
                  <a:moveTo>
                    <a:pt x="14983968" y="25400"/>
                  </a:moveTo>
                  <a:lnTo>
                    <a:pt x="15060168" y="25400"/>
                  </a:lnTo>
                  <a:lnTo>
                    <a:pt x="14983968" y="25400"/>
                  </a:lnTo>
                  <a:close/>
                  <a:moveTo>
                    <a:pt x="15161768" y="25400"/>
                  </a:moveTo>
                  <a:lnTo>
                    <a:pt x="15237968" y="25400"/>
                  </a:lnTo>
                  <a:lnTo>
                    <a:pt x="15161768" y="25400"/>
                  </a:lnTo>
                  <a:close/>
                  <a:moveTo>
                    <a:pt x="15339568" y="25400"/>
                  </a:moveTo>
                  <a:lnTo>
                    <a:pt x="15415768" y="25400"/>
                  </a:lnTo>
                  <a:lnTo>
                    <a:pt x="15339568" y="25400"/>
                  </a:lnTo>
                  <a:close/>
                  <a:moveTo>
                    <a:pt x="15517368" y="25400"/>
                  </a:moveTo>
                  <a:lnTo>
                    <a:pt x="15593568" y="25400"/>
                  </a:lnTo>
                  <a:lnTo>
                    <a:pt x="15517368" y="25400"/>
                  </a:lnTo>
                  <a:close/>
                  <a:moveTo>
                    <a:pt x="15695168" y="25400"/>
                  </a:moveTo>
                  <a:lnTo>
                    <a:pt x="15771368" y="25400"/>
                  </a:lnTo>
                  <a:lnTo>
                    <a:pt x="15695168" y="25400"/>
                  </a:lnTo>
                  <a:close/>
                  <a:moveTo>
                    <a:pt x="15872968" y="25400"/>
                  </a:moveTo>
                  <a:lnTo>
                    <a:pt x="15949168" y="25400"/>
                  </a:lnTo>
                  <a:lnTo>
                    <a:pt x="15872968" y="25400"/>
                  </a:lnTo>
                  <a:close/>
                  <a:moveTo>
                    <a:pt x="16050768" y="25400"/>
                  </a:moveTo>
                  <a:lnTo>
                    <a:pt x="16126968" y="25400"/>
                  </a:lnTo>
                  <a:lnTo>
                    <a:pt x="16050768" y="25400"/>
                  </a:lnTo>
                  <a:close/>
                  <a:moveTo>
                    <a:pt x="16228568" y="25400"/>
                  </a:moveTo>
                  <a:lnTo>
                    <a:pt x="16304768" y="25400"/>
                  </a:lnTo>
                  <a:lnTo>
                    <a:pt x="16228568" y="25400"/>
                  </a:lnTo>
                  <a:close/>
                  <a:moveTo>
                    <a:pt x="16406368" y="25400"/>
                  </a:moveTo>
                  <a:lnTo>
                    <a:pt x="16482568" y="25400"/>
                  </a:lnTo>
                  <a:lnTo>
                    <a:pt x="16406368" y="25400"/>
                  </a:lnTo>
                  <a:close/>
                  <a:moveTo>
                    <a:pt x="16584168" y="25400"/>
                  </a:moveTo>
                  <a:lnTo>
                    <a:pt x="16660368" y="25400"/>
                  </a:lnTo>
                  <a:lnTo>
                    <a:pt x="16584168" y="25400"/>
                  </a:lnTo>
                  <a:close/>
                  <a:moveTo>
                    <a:pt x="16761968" y="25400"/>
                  </a:moveTo>
                  <a:lnTo>
                    <a:pt x="16838168" y="25400"/>
                  </a:lnTo>
                  <a:lnTo>
                    <a:pt x="16761968" y="25400"/>
                  </a:lnTo>
                  <a:close/>
                  <a:moveTo>
                    <a:pt x="16939768" y="25400"/>
                  </a:moveTo>
                  <a:lnTo>
                    <a:pt x="17015968" y="25400"/>
                  </a:lnTo>
                  <a:lnTo>
                    <a:pt x="16939768" y="25400"/>
                  </a:lnTo>
                  <a:close/>
                  <a:moveTo>
                    <a:pt x="17117568" y="25400"/>
                  </a:moveTo>
                  <a:lnTo>
                    <a:pt x="17193768" y="25400"/>
                  </a:lnTo>
                  <a:lnTo>
                    <a:pt x="17117568" y="25400"/>
                  </a:lnTo>
                  <a:close/>
                  <a:moveTo>
                    <a:pt x="17295368" y="25400"/>
                  </a:moveTo>
                  <a:lnTo>
                    <a:pt x="17371568" y="25400"/>
                  </a:lnTo>
                  <a:lnTo>
                    <a:pt x="17295368" y="25400"/>
                  </a:lnTo>
                  <a:close/>
                  <a:moveTo>
                    <a:pt x="17473168" y="25400"/>
                  </a:moveTo>
                  <a:lnTo>
                    <a:pt x="17549368" y="25400"/>
                  </a:lnTo>
                  <a:lnTo>
                    <a:pt x="17473168" y="25400"/>
                  </a:lnTo>
                  <a:close/>
                  <a:moveTo>
                    <a:pt x="17650968" y="25400"/>
                  </a:moveTo>
                  <a:lnTo>
                    <a:pt x="17727168" y="25400"/>
                  </a:lnTo>
                  <a:lnTo>
                    <a:pt x="17650968" y="25400"/>
                  </a:lnTo>
                  <a:close/>
                  <a:moveTo>
                    <a:pt x="17828768" y="25400"/>
                  </a:moveTo>
                  <a:lnTo>
                    <a:pt x="17904968" y="25400"/>
                  </a:lnTo>
                  <a:lnTo>
                    <a:pt x="17828768" y="25400"/>
                  </a:lnTo>
                  <a:close/>
                  <a:moveTo>
                    <a:pt x="18006568" y="25400"/>
                  </a:moveTo>
                  <a:lnTo>
                    <a:pt x="18082768" y="25400"/>
                  </a:lnTo>
                  <a:lnTo>
                    <a:pt x="18006568" y="25400"/>
                  </a:lnTo>
                  <a:close/>
                  <a:moveTo>
                    <a:pt x="18184368" y="25400"/>
                  </a:moveTo>
                  <a:lnTo>
                    <a:pt x="18260568" y="25400"/>
                  </a:lnTo>
                  <a:lnTo>
                    <a:pt x="18184368" y="25400"/>
                  </a:lnTo>
                  <a:close/>
                  <a:moveTo>
                    <a:pt x="18362168" y="25400"/>
                  </a:moveTo>
                  <a:lnTo>
                    <a:pt x="18438368" y="25400"/>
                  </a:lnTo>
                  <a:lnTo>
                    <a:pt x="18362168" y="25400"/>
                  </a:lnTo>
                  <a:close/>
                  <a:moveTo>
                    <a:pt x="18539968" y="25400"/>
                  </a:moveTo>
                  <a:lnTo>
                    <a:pt x="18616168" y="25400"/>
                  </a:lnTo>
                  <a:lnTo>
                    <a:pt x="18539968" y="25400"/>
                  </a:lnTo>
                  <a:close/>
                  <a:moveTo>
                    <a:pt x="18717768" y="25400"/>
                  </a:moveTo>
                  <a:lnTo>
                    <a:pt x="18793968" y="25400"/>
                  </a:lnTo>
                  <a:lnTo>
                    <a:pt x="18717768" y="25400"/>
                  </a:lnTo>
                  <a:close/>
                  <a:moveTo>
                    <a:pt x="18895568" y="25400"/>
                  </a:moveTo>
                  <a:lnTo>
                    <a:pt x="18971768" y="25400"/>
                  </a:lnTo>
                  <a:lnTo>
                    <a:pt x="18895568" y="25400"/>
                  </a:lnTo>
                  <a:close/>
                  <a:moveTo>
                    <a:pt x="19073368" y="25400"/>
                  </a:moveTo>
                  <a:lnTo>
                    <a:pt x="19149568" y="25400"/>
                  </a:lnTo>
                  <a:lnTo>
                    <a:pt x="19073368" y="25400"/>
                  </a:lnTo>
                  <a:close/>
                  <a:moveTo>
                    <a:pt x="19251168" y="25400"/>
                  </a:moveTo>
                  <a:lnTo>
                    <a:pt x="19327368" y="25400"/>
                  </a:lnTo>
                  <a:lnTo>
                    <a:pt x="19251168" y="25400"/>
                  </a:lnTo>
                  <a:close/>
                  <a:moveTo>
                    <a:pt x="19428968" y="25400"/>
                  </a:moveTo>
                  <a:lnTo>
                    <a:pt x="19505168" y="25400"/>
                  </a:lnTo>
                  <a:lnTo>
                    <a:pt x="19428968" y="25400"/>
                  </a:lnTo>
                  <a:close/>
                  <a:moveTo>
                    <a:pt x="19606768" y="25400"/>
                  </a:moveTo>
                  <a:lnTo>
                    <a:pt x="19682968" y="25400"/>
                  </a:lnTo>
                  <a:lnTo>
                    <a:pt x="19606768" y="25400"/>
                  </a:lnTo>
                  <a:close/>
                  <a:moveTo>
                    <a:pt x="19784568" y="25400"/>
                  </a:moveTo>
                  <a:lnTo>
                    <a:pt x="19860768" y="25400"/>
                  </a:lnTo>
                  <a:lnTo>
                    <a:pt x="19784568" y="25400"/>
                  </a:lnTo>
                  <a:close/>
                  <a:moveTo>
                    <a:pt x="19962368" y="25400"/>
                  </a:moveTo>
                  <a:lnTo>
                    <a:pt x="20038568" y="25400"/>
                  </a:lnTo>
                  <a:lnTo>
                    <a:pt x="19962368" y="25400"/>
                  </a:lnTo>
                  <a:close/>
                  <a:moveTo>
                    <a:pt x="20140168" y="25400"/>
                  </a:moveTo>
                  <a:lnTo>
                    <a:pt x="20216368" y="25400"/>
                  </a:lnTo>
                  <a:lnTo>
                    <a:pt x="20140168" y="25400"/>
                  </a:lnTo>
                  <a:close/>
                  <a:moveTo>
                    <a:pt x="20317968" y="25400"/>
                  </a:moveTo>
                  <a:lnTo>
                    <a:pt x="20394168" y="25400"/>
                  </a:lnTo>
                  <a:lnTo>
                    <a:pt x="20317968" y="25400"/>
                  </a:lnTo>
                  <a:close/>
                  <a:moveTo>
                    <a:pt x="20495768" y="25400"/>
                  </a:moveTo>
                  <a:lnTo>
                    <a:pt x="20571968" y="25400"/>
                  </a:lnTo>
                  <a:lnTo>
                    <a:pt x="20495768" y="25400"/>
                  </a:lnTo>
                  <a:close/>
                  <a:moveTo>
                    <a:pt x="20673568" y="25400"/>
                  </a:moveTo>
                  <a:lnTo>
                    <a:pt x="20749768" y="25400"/>
                  </a:lnTo>
                  <a:lnTo>
                    <a:pt x="20673568" y="25400"/>
                  </a:lnTo>
                  <a:close/>
                  <a:moveTo>
                    <a:pt x="20851368" y="25400"/>
                  </a:moveTo>
                  <a:lnTo>
                    <a:pt x="20927568" y="25400"/>
                  </a:lnTo>
                  <a:lnTo>
                    <a:pt x="20851368" y="25400"/>
                  </a:lnTo>
                  <a:close/>
                  <a:moveTo>
                    <a:pt x="21029168" y="25400"/>
                  </a:moveTo>
                  <a:lnTo>
                    <a:pt x="21105368" y="25400"/>
                  </a:lnTo>
                  <a:lnTo>
                    <a:pt x="21029168" y="25400"/>
                  </a:lnTo>
                  <a:close/>
                  <a:moveTo>
                    <a:pt x="21206968" y="25400"/>
                  </a:moveTo>
                  <a:lnTo>
                    <a:pt x="21283168" y="25400"/>
                  </a:lnTo>
                  <a:lnTo>
                    <a:pt x="21206968" y="25400"/>
                  </a:lnTo>
                  <a:close/>
                  <a:moveTo>
                    <a:pt x="21384768" y="25400"/>
                  </a:moveTo>
                  <a:lnTo>
                    <a:pt x="21460968" y="25400"/>
                  </a:lnTo>
                  <a:lnTo>
                    <a:pt x="21384768" y="25400"/>
                  </a:lnTo>
                  <a:close/>
                  <a:moveTo>
                    <a:pt x="21562568" y="25400"/>
                  </a:moveTo>
                  <a:lnTo>
                    <a:pt x="21638768" y="25400"/>
                  </a:lnTo>
                  <a:lnTo>
                    <a:pt x="21562568" y="25400"/>
                  </a:lnTo>
                  <a:close/>
                  <a:moveTo>
                    <a:pt x="21740368" y="25400"/>
                  </a:moveTo>
                  <a:lnTo>
                    <a:pt x="21816568" y="25400"/>
                  </a:lnTo>
                  <a:lnTo>
                    <a:pt x="21740368" y="25400"/>
                  </a:lnTo>
                  <a:close/>
                  <a:moveTo>
                    <a:pt x="21918168" y="25400"/>
                  </a:moveTo>
                  <a:lnTo>
                    <a:pt x="21994368" y="25400"/>
                  </a:lnTo>
                  <a:lnTo>
                    <a:pt x="21918168" y="25400"/>
                  </a:lnTo>
                  <a:close/>
                  <a:moveTo>
                    <a:pt x="22095968" y="25400"/>
                  </a:moveTo>
                  <a:lnTo>
                    <a:pt x="22172168" y="25400"/>
                  </a:lnTo>
                  <a:lnTo>
                    <a:pt x="22095968" y="25400"/>
                  </a:lnTo>
                  <a:close/>
                  <a:moveTo>
                    <a:pt x="22273768" y="25400"/>
                  </a:moveTo>
                  <a:lnTo>
                    <a:pt x="22349968" y="25400"/>
                  </a:lnTo>
                  <a:lnTo>
                    <a:pt x="22273768" y="25400"/>
                  </a:lnTo>
                  <a:close/>
                  <a:moveTo>
                    <a:pt x="22451568" y="25400"/>
                  </a:moveTo>
                  <a:lnTo>
                    <a:pt x="22527768" y="25400"/>
                  </a:lnTo>
                  <a:lnTo>
                    <a:pt x="22451568" y="25400"/>
                  </a:lnTo>
                  <a:close/>
                  <a:moveTo>
                    <a:pt x="22629368" y="25400"/>
                  </a:moveTo>
                  <a:lnTo>
                    <a:pt x="22705568" y="25400"/>
                  </a:lnTo>
                  <a:lnTo>
                    <a:pt x="22629368" y="25400"/>
                  </a:lnTo>
                  <a:close/>
                  <a:moveTo>
                    <a:pt x="22807168" y="25400"/>
                  </a:moveTo>
                  <a:lnTo>
                    <a:pt x="22883368" y="25400"/>
                  </a:lnTo>
                  <a:lnTo>
                    <a:pt x="22807168" y="25400"/>
                  </a:lnTo>
                  <a:close/>
                  <a:moveTo>
                    <a:pt x="22984968" y="25400"/>
                  </a:moveTo>
                  <a:lnTo>
                    <a:pt x="23061168" y="25400"/>
                  </a:lnTo>
                  <a:lnTo>
                    <a:pt x="22984968" y="25400"/>
                  </a:lnTo>
                  <a:close/>
                  <a:moveTo>
                    <a:pt x="23162768" y="25400"/>
                  </a:moveTo>
                  <a:lnTo>
                    <a:pt x="23238968" y="25400"/>
                  </a:lnTo>
                  <a:lnTo>
                    <a:pt x="23162768" y="25400"/>
                  </a:lnTo>
                  <a:close/>
                  <a:moveTo>
                    <a:pt x="23342092" y="29591"/>
                  </a:moveTo>
                  <a:cubicBezTo>
                    <a:pt x="23368254" y="32893"/>
                    <a:pt x="23393782" y="38100"/>
                    <a:pt x="23418546" y="45085"/>
                  </a:cubicBezTo>
                  <a:lnTo>
                    <a:pt x="23411687" y="69596"/>
                  </a:lnTo>
                  <a:cubicBezTo>
                    <a:pt x="23388066" y="62992"/>
                    <a:pt x="23363810" y="58039"/>
                    <a:pt x="23338917" y="54864"/>
                  </a:cubicBezTo>
                  <a:close/>
                  <a:moveTo>
                    <a:pt x="23512145" y="108077"/>
                  </a:moveTo>
                  <a:cubicBezTo>
                    <a:pt x="23535385" y="119888"/>
                    <a:pt x="23557737" y="133477"/>
                    <a:pt x="23578820" y="148463"/>
                  </a:cubicBezTo>
                  <a:lnTo>
                    <a:pt x="23564087" y="169164"/>
                  </a:lnTo>
                  <a:cubicBezTo>
                    <a:pt x="23543895" y="154813"/>
                    <a:pt x="23522685" y="141986"/>
                    <a:pt x="23500587" y="130683"/>
                  </a:cubicBezTo>
                  <a:close/>
                  <a:moveTo>
                    <a:pt x="23645749" y="239141"/>
                  </a:moveTo>
                  <a:cubicBezTo>
                    <a:pt x="23663657" y="258064"/>
                    <a:pt x="23680166" y="278130"/>
                    <a:pt x="23695152" y="299466"/>
                  </a:cubicBezTo>
                  <a:lnTo>
                    <a:pt x="23674324" y="314071"/>
                  </a:lnTo>
                  <a:cubicBezTo>
                    <a:pt x="23660100" y="293751"/>
                    <a:pt x="23644352" y="274574"/>
                    <a:pt x="23627335" y="256540"/>
                  </a:cubicBezTo>
                  <a:close/>
                  <a:moveTo>
                    <a:pt x="23727791" y="407416"/>
                  </a:moveTo>
                  <a:cubicBezTo>
                    <a:pt x="23738205" y="431038"/>
                    <a:pt x="23746968" y="455549"/>
                    <a:pt x="23753826" y="480822"/>
                  </a:cubicBezTo>
                  <a:lnTo>
                    <a:pt x="23729315" y="487553"/>
                  </a:lnTo>
                  <a:cubicBezTo>
                    <a:pt x="23722710" y="463423"/>
                    <a:pt x="23714457" y="440182"/>
                    <a:pt x="23704423" y="417576"/>
                  </a:cubicBezTo>
                  <a:close/>
                  <a:moveTo>
                    <a:pt x="23747985" y="593471"/>
                  </a:moveTo>
                  <a:cubicBezTo>
                    <a:pt x="23748873" y="605917"/>
                    <a:pt x="23749254" y="618490"/>
                    <a:pt x="23749254" y="631190"/>
                  </a:cubicBezTo>
                  <a:lnTo>
                    <a:pt x="23736554" y="631190"/>
                  </a:lnTo>
                  <a:lnTo>
                    <a:pt x="23749254" y="631190"/>
                  </a:lnTo>
                  <a:lnTo>
                    <a:pt x="23749254" y="670687"/>
                  </a:lnTo>
                  <a:lnTo>
                    <a:pt x="23723854" y="670687"/>
                  </a:lnTo>
                  <a:lnTo>
                    <a:pt x="23723854" y="530352"/>
                  </a:lnTo>
                  <a:cubicBezTo>
                    <a:pt x="23723854" y="518287"/>
                    <a:pt x="23723473" y="506222"/>
                    <a:pt x="23722585" y="494411"/>
                  </a:cubicBezTo>
                  <a:close/>
                  <a:moveTo>
                    <a:pt x="23723854" y="673227"/>
                  </a:moveTo>
                  <a:lnTo>
                    <a:pt x="23723854" y="749427"/>
                  </a:lnTo>
                  <a:lnTo>
                    <a:pt x="23698454" y="749427"/>
                  </a:lnTo>
                  <a:lnTo>
                    <a:pt x="23698454" y="673227"/>
                  </a:lnTo>
                  <a:close/>
                  <a:moveTo>
                    <a:pt x="23698454" y="851027"/>
                  </a:moveTo>
                  <a:lnTo>
                    <a:pt x="23698454" y="927227"/>
                  </a:lnTo>
                  <a:lnTo>
                    <a:pt x="23673054" y="927227"/>
                  </a:lnTo>
                  <a:lnTo>
                    <a:pt x="23673054" y="851027"/>
                  </a:lnTo>
                  <a:close/>
                  <a:moveTo>
                    <a:pt x="23673054" y="1028827"/>
                  </a:moveTo>
                  <a:lnTo>
                    <a:pt x="23673054" y="1105027"/>
                  </a:lnTo>
                  <a:lnTo>
                    <a:pt x="23647654" y="1105027"/>
                  </a:lnTo>
                  <a:lnTo>
                    <a:pt x="23647654" y="1028827"/>
                  </a:lnTo>
                  <a:close/>
                  <a:moveTo>
                    <a:pt x="23647654" y="1206627"/>
                  </a:moveTo>
                  <a:lnTo>
                    <a:pt x="23647654" y="1282827"/>
                  </a:lnTo>
                  <a:lnTo>
                    <a:pt x="23622254" y="1282827"/>
                  </a:lnTo>
                  <a:lnTo>
                    <a:pt x="23622254" y="1206627"/>
                  </a:lnTo>
                  <a:close/>
                  <a:moveTo>
                    <a:pt x="23622254" y="1384427"/>
                  </a:moveTo>
                  <a:lnTo>
                    <a:pt x="23622254" y="1460627"/>
                  </a:lnTo>
                  <a:lnTo>
                    <a:pt x="23596854" y="1460627"/>
                  </a:lnTo>
                  <a:lnTo>
                    <a:pt x="23596854" y="1384427"/>
                  </a:lnTo>
                  <a:close/>
                  <a:moveTo>
                    <a:pt x="23596854" y="1562227"/>
                  </a:moveTo>
                  <a:lnTo>
                    <a:pt x="23596854" y="1638427"/>
                  </a:lnTo>
                  <a:lnTo>
                    <a:pt x="23571454" y="1638427"/>
                  </a:lnTo>
                  <a:lnTo>
                    <a:pt x="23571454" y="1562227"/>
                  </a:lnTo>
                  <a:close/>
                  <a:moveTo>
                    <a:pt x="23571454" y="1740027"/>
                  </a:moveTo>
                  <a:lnTo>
                    <a:pt x="23571454" y="1816227"/>
                  </a:lnTo>
                  <a:lnTo>
                    <a:pt x="23546054" y="1816227"/>
                  </a:lnTo>
                  <a:lnTo>
                    <a:pt x="23546054" y="1740027"/>
                  </a:lnTo>
                  <a:close/>
                  <a:moveTo>
                    <a:pt x="23546054" y="1917827"/>
                  </a:moveTo>
                  <a:lnTo>
                    <a:pt x="23546054" y="1994027"/>
                  </a:lnTo>
                  <a:lnTo>
                    <a:pt x="23520654" y="1994027"/>
                  </a:lnTo>
                  <a:lnTo>
                    <a:pt x="23520654" y="1917827"/>
                  </a:lnTo>
                  <a:close/>
                  <a:moveTo>
                    <a:pt x="23520654" y="2095627"/>
                  </a:moveTo>
                  <a:lnTo>
                    <a:pt x="23520654" y="2171827"/>
                  </a:lnTo>
                  <a:lnTo>
                    <a:pt x="23495254" y="2171827"/>
                  </a:lnTo>
                  <a:lnTo>
                    <a:pt x="23495254" y="2095627"/>
                  </a:lnTo>
                  <a:close/>
                  <a:moveTo>
                    <a:pt x="23495254" y="2273427"/>
                  </a:moveTo>
                  <a:lnTo>
                    <a:pt x="23495254" y="2349627"/>
                  </a:lnTo>
                  <a:lnTo>
                    <a:pt x="23469854" y="2349627"/>
                  </a:lnTo>
                  <a:lnTo>
                    <a:pt x="23469854" y="2273427"/>
                  </a:lnTo>
                  <a:close/>
                  <a:moveTo>
                    <a:pt x="23469854" y="2451227"/>
                  </a:moveTo>
                  <a:lnTo>
                    <a:pt x="23469854" y="2527427"/>
                  </a:lnTo>
                  <a:lnTo>
                    <a:pt x="23444454" y="2527427"/>
                  </a:lnTo>
                  <a:lnTo>
                    <a:pt x="23444454" y="2451227"/>
                  </a:lnTo>
                  <a:close/>
                  <a:moveTo>
                    <a:pt x="23444454" y="2629027"/>
                  </a:moveTo>
                  <a:lnTo>
                    <a:pt x="23444454" y="2705227"/>
                  </a:lnTo>
                  <a:lnTo>
                    <a:pt x="23419054" y="2705227"/>
                  </a:lnTo>
                  <a:lnTo>
                    <a:pt x="23419054" y="2629027"/>
                  </a:lnTo>
                  <a:close/>
                  <a:moveTo>
                    <a:pt x="23419054" y="2806827"/>
                  </a:moveTo>
                  <a:lnTo>
                    <a:pt x="23419054" y="2883027"/>
                  </a:lnTo>
                  <a:lnTo>
                    <a:pt x="23393654" y="2883027"/>
                  </a:lnTo>
                  <a:lnTo>
                    <a:pt x="23393654" y="2806827"/>
                  </a:lnTo>
                  <a:close/>
                  <a:moveTo>
                    <a:pt x="23393654" y="2984627"/>
                  </a:moveTo>
                  <a:lnTo>
                    <a:pt x="23393654" y="3060827"/>
                  </a:lnTo>
                  <a:lnTo>
                    <a:pt x="23368254" y="3060827"/>
                  </a:lnTo>
                  <a:lnTo>
                    <a:pt x="23368254" y="2984627"/>
                  </a:lnTo>
                  <a:close/>
                  <a:moveTo>
                    <a:pt x="23368254" y="3162427"/>
                  </a:moveTo>
                  <a:lnTo>
                    <a:pt x="23368254" y="3238627"/>
                  </a:lnTo>
                  <a:lnTo>
                    <a:pt x="23342854" y="3238627"/>
                  </a:lnTo>
                  <a:lnTo>
                    <a:pt x="23342854" y="3162427"/>
                  </a:lnTo>
                  <a:close/>
                  <a:moveTo>
                    <a:pt x="23342854" y="3340227"/>
                  </a:moveTo>
                  <a:lnTo>
                    <a:pt x="23342854" y="3416427"/>
                  </a:lnTo>
                  <a:lnTo>
                    <a:pt x="23317454" y="3416427"/>
                  </a:lnTo>
                  <a:lnTo>
                    <a:pt x="23317454" y="3340227"/>
                  </a:lnTo>
                  <a:close/>
                  <a:moveTo>
                    <a:pt x="23317454" y="3518027"/>
                  </a:moveTo>
                  <a:lnTo>
                    <a:pt x="23317454" y="3594227"/>
                  </a:lnTo>
                  <a:lnTo>
                    <a:pt x="23292054" y="3594227"/>
                  </a:lnTo>
                  <a:lnTo>
                    <a:pt x="23292054" y="3518027"/>
                  </a:lnTo>
                  <a:close/>
                  <a:moveTo>
                    <a:pt x="23292054" y="3695827"/>
                  </a:moveTo>
                  <a:lnTo>
                    <a:pt x="23292054" y="3772027"/>
                  </a:lnTo>
                  <a:lnTo>
                    <a:pt x="23266654" y="3772027"/>
                  </a:lnTo>
                  <a:lnTo>
                    <a:pt x="23266654" y="3695827"/>
                  </a:lnTo>
                  <a:close/>
                  <a:moveTo>
                    <a:pt x="23266654" y="3873627"/>
                  </a:moveTo>
                  <a:lnTo>
                    <a:pt x="23266654" y="3949827"/>
                  </a:lnTo>
                  <a:lnTo>
                    <a:pt x="23241254" y="3949827"/>
                  </a:lnTo>
                  <a:lnTo>
                    <a:pt x="23241254" y="3873627"/>
                  </a:lnTo>
                  <a:close/>
                  <a:moveTo>
                    <a:pt x="23241254" y="4051427"/>
                  </a:moveTo>
                  <a:lnTo>
                    <a:pt x="23241254" y="4127627"/>
                  </a:lnTo>
                  <a:lnTo>
                    <a:pt x="23215854" y="4127627"/>
                  </a:lnTo>
                  <a:lnTo>
                    <a:pt x="23215854" y="4051427"/>
                  </a:lnTo>
                  <a:close/>
                  <a:moveTo>
                    <a:pt x="23215854" y="4229227"/>
                  </a:moveTo>
                  <a:lnTo>
                    <a:pt x="23215854" y="4305427"/>
                  </a:lnTo>
                  <a:lnTo>
                    <a:pt x="23190454" y="4305427"/>
                  </a:lnTo>
                  <a:lnTo>
                    <a:pt x="23190454" y="4229227"/>
                  </a:lnTo>
                  <a:close/>
                  <a:moveTo>
                    <a:pt x="23190454" y="4407027"/>
                  </a:moveTo>
                  <a:lnTo>
                    <a:pt x="23190454" y="4483227"/>
                  </a:lnTo>
                  <a:lnTo>
                    <a:pt x="23165054" y="4483227"/>
                  </a:lnTo>
                  <a:lnTo>
                    <a:pt x="23165054" y="4407027"/>
                  </a:lnTo>
                  <a:close/>
                  <a:moveTo>
                    <a:pt x="23165054" y="4584827"/>
                  </a:moveTo>
                  <a:lnTo>
                    <a:pt x="23165054" y="4661027"/>
                  </a:lnTo>
                  <a:lnTo>
                    <a:pt x="23139654" y="4661027"/>
                  </a:lnTo>
                  <a:lnTo>
                    <a:pt x="23139654" y="4584827"/>
                  </a:lnTo>
                  <a:close/>
                  <a:moveTo>
                    <a:pt x="23139654" y="4762627"/>
                  </a:moveTo>
                  <a:lnTo>
                    <a:pt x="23139654" y="4838827"/>
                  </a:lnTo>
                  <a:lnTo>
                    <a:pt x="23114254" y="4838827"/>
                  </a:lnTo>
                  <a:lnTo>
                    <a:pt x="23114254" y="4762627"/>
                  </a:lnTo>
                  <a:close/>
                  <a:moveTo>
                    <a:pt x="23114254" y="4940427"/>
                  </a:moveTo>
                  <a:lnTo>
                    <a:pt x="23114254" y="5016627"/>
                  </a:lnTo>
                  <a:lnTo>
                    <a:pt x="23088854" y="5016627"/>
                  </a:lnTo>
                  <a:lnTo>
                    <a:pt x="23088854" y="4940427"/>
                  </a:lnTo>
                  <a:close/>
                  <a:moveTo>
                    <a:pt x="23088854" y="5118227"/>
                  </a:moveTo>
                  <a:lnTo>
                    <a:pt x="23088854" y="5194427"/>
                  </a:lnTo>
                  <a:lnTo>
                    <a:pt x="23063454" y="5194427"/>
                  </a:lnTo>
                  <a:lnTo>
                    <a:pt x="23063454" y="5118227"/>
                  </a:lnTo>
                  <a:close/>
                  <a:moveTo>
                    <a:pt x="23063454" y="5296027"/>
                  </a:moveTo>
                  <a:lnTo>
                    <a:pt x="23063454" y="5372227"/>
                  </a:lnTo>
                  <a:lnTo>
                    <a:pt x="23038054" y="5372227"/>
                  </a:lnTo>
                  <a:lnTo>
                    <a:pt x="23038054" y="5296027"/>
                  </a:lnTo>
                  <a:close/>
                  <a:moveTo>
                    <a:pt x="23038054" y="5473827"/>
                  </a:moveTo>
                  <a:lnTo>
                    <a:pt x="23038054" y="5550027"/>
                  </a:lnTo>
                  <a:lnTo>
                    <a:pt x="23012654" y="5550027"/>
                  </a:lnTo>
                  <a:lnTo>
                    <a:pt x="23012654" y="5473827"/>
                  </a:lnTo>
                  <a:close/>
                  <a:moveTo>
                    <a:pt x="23012654" y="5651627"/>
                  </a:moveTo>
                  <a:lnTo>
                    <a:pt x="23012654" y="5727827"/>
                  </a:lnTo>
                  <a:lnTo>
                    <a:pt x="22987254" y="5727827"/>
                  </a:lnTo>
                  <a:lnTo>
                    <a:pt x="22987254" y="5651627"/>
                  </a:lnTo>
                  <a:close/>
                  <a:moveTo>
                    <a:pt x="22987254" y="5829427"/>
                  </a:moveTo>
                  <a:lnTo>
                    <a:pt x="22987254" y="5905627"/>
                  </a:lnTo>
                  <a:lnTo>
                    <a:pt x="22961854" y="5905627"/>
                  </a:lnTo>
                  <a:lnTo>
                    <a:pt x="22961854" y="5829427"/>
                  </a:lnTo>
                  <a:close/>
                  <a:moveTo>
                    <a:pt x="22961854" y="6007227"/>
                  </a:moveTo>
                  <a:lnTo>
                    <a:pt x="22961854" y="6083427"/>
                  </a:lnTo>
                  <a:lnTo>
                    <a:pt x="22936454" y="6083427"/>
                  </a:lnTo>
                  <a:lnTo>
                    <a:pt x="22936454" y="6007227"/>
                  </a:lnTo>
                  <a:close/>
                  <a:moveTo>
                    <a:pt x="22936454" y="6185027"/>
                  </a:moveTo>
                  <a:lnTo>
                    <a:pt x="22936454" y="6261227"/>
                  </a:lnTo>
                  <a:lnTo>
                    <a:pt x="22911054" y="6261227"/>
                  </a:lnTo>
                  <a:lnTo>
                    <a:pt x="22911054" y="6185027"/>
                  </a:lnTo>
                  <a:close/>
                  <a:moveTo>
                    <a:pt x="22911054" y="6362827"/>
                  </a:moveTo>
                  <a:lnTo>
                    <a:pt x="22911054" y="6439027"/>
                  </a:lnTo>
                  <a:lnTo>
                    <a:pt x="22885654" y="6439027"/>
                  </a:lnTo>
                  <a:lnTo>
                    <a:pt x="22885654" y="6362827"/>
                  </a:lnTo>
                  <a:close/>
                  <a:moveTo>
                    <a:pt x="22885654" y="6540627"/>
                  </a:moveTo>
                  <a:lnTo>
                    <a:pt x="22885654" y="6616827"/>
                  </a:lnTo>
                  <a:lnTo>
                    <a:pt x="22860254" y="6616827"/>
                  </a:lnTo>
                  <a:lnTo>
                    <a:pt x="22860254" y="6540627"/>
                  </a:lnTo>
                  <a:close/>
                  <a:moveTo>
                    <a:pt x="22860254" y="6718427"/>
                  </a:moveTo>
                  <a:lnTo>
                    <a:pt x="22860254" y="6794627"/>
                  </a:lnTo>
                  <a:lnTo>
                    <a:pt x="22834854" y="6794627"/>
                  </a:lnTo>
                  <a:lnTo>
                    <a:pt x="22834854" y="6718427"/>
                  </a:lnTo>
                  <a:close/>
                  <a:moveTo>
                    <a:pt x="22834854" y="6896227"/>
                  </a:moveTo>
                  <a:lnTo>
                    <a:pt x="22834854" y="6972427"/>
                  </a:lnTo>
                  <a:lnTo>
                    <a:pt x="22809454" y="6972427"/>
                  </a:lnTo>
                  <a:lnTo>
                    <a:pt x="22809454" y="6896227"/>
                  </a:lnTo>
                  <a:close/>
                  <a:moveTo>
                    <a:pt x="22809454" y="7074027"/>
                  </a:moveTo>
                  <a:lnTo>
                    <a:pt x="22809454" y="7150227"/>
                  </a:lnTo>
                  <a:lnTo>
                    <a:pt x="22784054" y="7150227"/>
                  </a:lnTo>
                  <a:lnTo>
                    <a:pt x="22784054" y="7074027"/>
                  </a:lnTo>
                  <a:close/>
                  <a:moveTo>
                    <a:pt x="22784054" y="7251827"/>
                  </a:moveTo>
                  <a:lnTo>
                    <a:pt x="22784054" y="7328027"/>
                  </a:lnTo>
                  <a:lnTo>
                    <a:pt x="22758654" y="7328027"/>
                  </a:lnTo>
                  <a:lnTo>
                    <a:pt x="22758654" y="7251827"/>
                  </a:lnTo>
                  <a:close/>
                  <a:moveTo>
                    <a:pt x="22758654" y="7429627"/>
                  </a:moveTo>
                  <a:lnTo>
                    <a:pt x="22758654" y="7505827"/>
                  </a:lnTo>
                  <a:lnTo>
                    <a:pt x="22733254" y="7505827"/>
                  </a:lnTo>
                  <a:lnTo>
                    <a:pt x="22733254" y="7429627"/>
                  </a:lnTo>
                  <a:close/>
                  <a:moveTo>
                    <a:pt x="22733254" y="7607427"/>
                  </a:moveTo>
                  <a:lnTo>
                    <a:pt x="22733254" y="7683627"/>
                  </a:lnTo>
                  <a:lnTo>
                    <a:pt x="22707854" y="7683627"/>
                  </a:lnTo>
                  <a:lnTo>
                    <a:pt x="22707854" y="7607427"/>
                  </a:lnTo>
                  <a:close/>
                  <a:moveTo>
                    <a:pt x="22707854" y="7785227"/>
                  </a:moveTo>
                  <a:lnTo>
                    <a:pt x="22707854" y="7861427"/>
                  </a:lnTo>
                  <a:lnTo>
                    <a:pt x="22682454" y="7861427"/>
                  </a:lnTo>
                  <a:lnTo>
                    <a:pt x="22682454" y="7785227"/>
                  </a:lnTo>
                  <a:close/>
                  <a:moveTo>
                    <a:pt x="22682454" y="7963027"/>
                  </a:moveTo>
                  <a:lnTo>
                    <a:pt x="22682454" y="8039227"/>
                  </a:lnTo>
                  <a:lnTo>
                    <a:pt x="22657054" y="8039227"/>
                  </a:lnTo>
                  <a:lnTo>
                    <a:pt x="22657054" y="7963027"/>
                  </a:lnTo>
                  <a:close/>
                  <a:moveTo>
                    <a:pt x="22657054" y="8140827"/>
                  </a:moveTo>
                  <a:lnTo>
                    <a:pt x="22657054" y="8217027"/>
                  </a:lnTo>
                  <a:lnTo>
                    <a:pt x="22631654" y="8217027"/>
                  </a:lnTo>
                  <a:lnTo>
                    <a:pt x="22631654" y="8140827"/>
                  </a:lnTo>
                  <a:close/>
                  <a:moveTo>
                    <a:pt x="22631654" y="8318627"/>
                  </a:moveTo>
                  <a:lnTo>
                    <a:pt x="22631654" y="8394827"/>
                  </a:lnTo>
                  <a:lnTo>
                    <a:pt x="22606254" y="8394827"/>
                  </a:lnTo>
                  <a:lnTo>
                    <a:pt x="22606254" y="8318627"/>
                  </a:lnTo>
                  <a:close/>
                  <a:moveTo>
                    <a:pt x="22606254" y="8496427"/>
                  </a:moveTo>
                  <a:lnTo>
                    <a:pt x="22606254" y="8572627"/>
                  </a:lnTo>
                  <a:lnTo>
                    <a:pt x="22580854" y="8572627"/>
                  </a:lnTo>
                  <a:lnTo>
                    <a:pt x="22580854" y="8496427"/>
                  </a:lnTo>
                  <a:close/>
                  <a:moveTo>
                    <a:pt x="22580854" y="8674227"/>
                  </a:moveTo>
                  <a:lnTo>
                    <a:pt x="22580854" y="8750427"/>
                  </a:lnTo>
                  <a:lnTo>
                    <a:pt x="22555454" y="8750427"/>
                  </a:lnTo>
                  <a:lnTo>
                    <a:pt x="22555454" y="8674227"/>
                  </a:lnTo>
                  <a:close/>
                  <a:moveTo>
                    <a:pt x="22555454" y="8852027"/>
                  </a:moveTo>
                  <a:lnTo>
                    <a:pt x="22555454" y="8928227"/>
                  </a:lnTo>
                  <a:lnTo>
                    <a:pt x="22530054" y="8928227"/>
                  </a:lnTo>
                  <a:lnTo>
                    <a:pt x="22530054" y="8852027"/>
                  </a:lnTo>
                  <a:close/>
                  <a:moveTo>
                    <a:pt x="22530054" y="9029827"/>
                  </a:moveTo>
                  <a:lnTo>
                    <a:pt x="22530054" y="9106027"/>
                  </a:lnTo>
                  <a:lnTo>
                    <a:pt x="22504654" y="9106027"/>
                  </a:lnTo>
                  <a:lnTo>
                    <a:pt x="22504654" y="9029827"/>
                  </a:lnTo>
                  <a:close/>
                  <a:moveTo>
                    <a:pt x="22504654" y="9207627"/>
                  </a:moveTo>
                  <a:lnTo>
                    <a:pt x="22504654" y="9283827"/>
                  </a:lnTo>
                  <a:lnTo>
                    <a:pt x="22479254" y="9283827"/>
                  </a:lnTo>
                  <a:lnTo>
                    <a:pt x="22479254" y="9207627"/>
                  </a:lnTo>
                  <a:close/>
                  <a:moveTo>
                    <a:pt x="22479254" y="9385427"/>
                  </a:moveTo>
                  <a:lnTo>
                    <a:pt x="22479254" y="9461627"/>
                  </a:lnTo>
                  <a:lnTo>
                    <a:pt x="22453854" y="9461627"/>
                  </a:lnTo>
                  <a:lnTo>
                    <a:pt x="22453854" y="9385427"/>
                  </a:lnTo>
                  <a:close/>
                  <a:moveTo>
                    <a:pt x="22453854" y="9563227"/>
                  </a:moveTo>
                  <a:lnTo>
                    <a:pt x="22453854" y="9639427"/>
                  </a:lnTo>
                  <a:lnTo>
                    <a:pt x="22428454" y="9639427"/>
                  </a:lnTo>
                  <a:lnTo>
                    <a:pt x="22428454" y="9563227"/>
                  </a:lnTo>
                  <a:close/>
                  <a:moveTo>
                    <a:pt x="22428454" y="9741027"/>
                  </a:moveTo>
                  <a:lnTo>
                    <a:pt x="22428454" y="9817227"/>
                  </a:lnTo>
                  <a:lnTo>
                    <a:pt x="22403054" y="9817227"/>
                  </a:lnTo>
                  <a:lnTo>
                    <a:pt x="22403054" y="9741027"/>
                  </a:lnTo>
                  <a:close/>
                  <a:moveTo>
                    <a:pt x="22403054" y="9918827"/>
                  </a:moveTo>
                  <a:lnTo>
                    <a:pt x="22403054" y="9995027"/>
                  </a:lnTo>
                  <a:lnTo>
                    <a:pt x="22377654" y="9995027"/>
                  </a:lnTo>
                  <a:lnTo>
                    <a:pt x="22377654" y="9918827"/>
                  </a:lnTo>
                  <a:close/>
                  <a:moveTo>
                    <a:pt x="22377654" y="10096627"/>
                  </a:moveTo>
                  <a:lnTo>
                    <a:pt x="22377654" y="10172827"/>
                  </a:lnTo>
                  <a:lnTo>
                    <a:pt x="22352254" y="10172827"/>
                  </a:lnTo>
                  <a:lnTo>
                    <a:pt x="22352254" y="10096627"/>
                  </a:lnTo>
                  <a:close/>
                  <a:moveTo>
                    <a:pt x="22352254" y="10274427"/>
                  </a:moveTo>
                  <a:lnTo>
                    <a:pt x="22352254" y="10350627"/>
                  </a:lnTo>
                  <a:lnTo>
                    <a:pt x="22326854" y="10350627"/>
                  </a:lnTo>
                  <a:lnTo>
                    <a:pt x="22326854" y="10274427"/>
                  </a:lnTo>
                  <a:close/>
                  <a:moveTo>
                    <a:pt x="22326854" y="10452227"/>
                  </a:moveTo>
                  <a:lnTo>
                    <a:pt x="22326854" y="10528427"/>
                  </a:lnTo>
                  <a:lnTo>
                    <a:pt x="22301454" y="10528427"/>
                  </a:lnTo>
                  <a:lnTo>
                    <a:pt x="22301454" y="10452227"/>
                  </a:lnTo>
                  <a:close/>
                  <a:moveTo>
                    <a:pt x="22301454" y="10630027"/>
                  </a:moveTo>
                  <a:lnTo>
                    <a:pt x="22301454" y="10706227"/>
                  </a:lnTo>
                  <a:lnTo>
                    <a:pt x="22276054" y="10706227"/>
                  </a:lnTo>
                  <a:lnTo>
                    <a:pt x="22276054" y="10630027"/>
                  </a:lnTo>
                  <a:close/>
                  <a:moveTo>
                    <a:pt x="22276054" y="10807827"/>
                  </a:moveTo>
                  <a:lnTo>
                    <a:pt x="22276054" y="10884027"/>
                  </a:lnTo>
                  <a:lnTo>
                    <a:pt x="22250654" y="10884027"/>
                  </a:lnTo>
                  <a:lnTo>
                    <a:pt x="22250654" y="10807827"/>
                  </a:lnTo>
                  <a:close/>
                  <a:moveTo>
                    <a:pt x="22250654" y="10985627"/>
                  </a:moveTo>
                  <a:lnTo>
                    <a:pt x="22250654" y="11061827"/>
                  </a:lnTo>
                  <a:lnTo>
                    <a:pt x="22225254" y="11061827"/>
                  </a:lnTo>
                  <a:lnTo>
                    <a:pt x="22225254" y="10985627"/>
                  </a:lnTo>
                  <a:close/>
                  <a:moveTo>
                    <a:pt x="22225254" y="11163427"/>
                  </a:moveTo>
                  <a:lnTo>
                    <a:pt x="22225254" y="11239627"/>
                  </a:lnTo>
                  <a:lnTo>
                    <a:pt x="22199854" y="11239627"/>
                  </a:lnTo>
                  <a:lnTo>
                    <a:pt x="22199854" y="11163427"/>
                  </a:lnTo>
                  <a:close/>
                  <a:moveTo>
                    <a:pt x="22199854" y="11341227"/>
                  </a:moveTo>
                  <a:lnTo>
                    <a:pt x="22199854" y="11358372"/>
                  </a:lnTo>
                  <a:lnTo>
                    <a:pt x="22187154" y="11358372"/>
                  </a:lnTo>
                  <a:lnTo>
                    <a:pt x="22199854" y="11358372"/>
                  </a:lnTo>
                  <a:cubicBezTo>
                    <a:pt x="22199854" y="11378819"/>
                    <a:pt x="22198712" y="11398885"/>
                    <a:pt x="22196425" y="11418697"/>
                  </a:cubicBezTo>
                  <a:lnTo>
                    <a:pt x="22171152" y="11415776"/>
                  </a:lnTo>
                  <a:cubicBezTo>
                    <a:pt x="22173310" y="11396853"/>
                    <a:pt x="22174454" y="11377676"/>
                    <a:pt x="22174454" y="11358245"/>
                  </a:cubicBezTo>
                  <a:lnTo>
                    <a:pt x="22174454" y="11341100"/>
                  </a:lnTo>
                  <a:close/>
                  <a:moveTo>
                    <a:pt x="22149182" y="11520297"/>
                  </a:moveTo>
                  <a:cubicBezTo>
                    <a:pt x="22141180" y="11545316"/>
                    <a:pt x="22131401" y="11569446"/>
                    <a:pt x="22119971" y="11592687"/>
                  </a:cubicBezTo>
                  <a:lnTo>
                    <a:pt x="22097237" y="11581384"/>
                  </a:lnTo>
                  <a:cubicBezTo>
                    <a:pt x="22108161" y="11559286"/>
                    <a:pt x="22117432" y="11536299"/>
                    <a:pt x="22125051" y="11512550"/>
                  </a:cubicBezTo>
                  <a:close/>
                  <a:moveTo>
                    <a:pt x="22040850" y="11673078"/>
                  </a:moveTo>
                  <a:cubicBezTo>
                    <a:pt x="22024975" y="11693779"/>
                    <a:pt x="22007703" y="11713210"/>
                    <a:pt x="21989035" y="11731244"/>
                  </a:cubicBezTo>
                  <a:lnTo>
                    <a:pt x="21971382" y="11712956"/>
                  </a:lnTo>
                  <a:cubicBezTo>
                    <a:pt x="21989162" y="11695684"/>
                    <a:pt x="22005671" y="11677142"/>
                    <a:pt x="22020785" y="11657457"/>
                  </a:cubicBezTo>
                  <a:close/>
                  <a:moveTo>
                    <a:pt x="21887562" y="11780393"/>
                  </a:moveTo>
                  <a:cubicBezTo>
                    <a:pt x="21865844" y="11794490"/>
                    <a:pt x="21842985" y="11807063"/>
                    <a:pt x="21819109" y="11817858"/>
                  </a:cubicBezTo>
                  <a:lnTo>
                    <a:pt x="21808567" y="11794744"/>
                  </a:lnTo>
                  <a:cubicBezTo>
                    <a:pt x="21831173" y="11784457"/>
                    <a:pt x="21853017" y="11772519"/>
                    <a:pt x="21873718" y="11759057"/>
                  </a:cubicBezTo>
                  <a:close/>
                  <a:moveTo>
                    <a:pt x="21706967" y="11830050"/>
                  </a:moveTo>
                  <a:cubicBezTo>
                    <a:pt x="21681948" y="11835892"/>
                    <a:pt x="21656167" y="11839956"/>
                    <a:pt x="21629878" y="11842242"/>
                  </a:cubicBezTo>
                  <a:lnTo>
                    <a:pt x="21627719" y="11816969"/>
                  </a:lnTo>
                  <a:cubicBezTo>
                    <a:pt x="21652737" y="11814937"/>
                    <a:pt x="21677249" y="11811000"/>
                    <a:pt x="21701125" y="11805412"/>
                  </a:cubicBezTo>
                  <a:close/>
                  <a:moveTo>
                    <a:pt x="21521420" y="11819382"/>
                  </a:moveTo>
                  <a:lnTo>
                    <a:pt x="21445220" y="11819382"/>
                  </a:lnTo>
                  <a:lnTo>
                    <a:pt x="21445220" y="11793982"/>
                  </a:lnTo>
                  <a:lnTo>
                    <a:pt x="21521420" y="11793982"/>
                  </a:lnTo>
                  <a:close/>
                  <a:moveTo>
                    <a:pt x="21343620" y="11793982"/>
                  </a:moveTo>
                  <a:lnTo>
                    <a:pt x="21267420" y="11793982"/>
                  </a:lnTo>
                  <a:lnTo>
                    <a:pt x="21267420" y="11768582"/>
                  </a:lnTo>
                  <a:lnTo>
                    <a:pt x="21343620" y="11768582"/>
                  </a:lnTo>
                  <a:close/>
                  <a:moveTo>
                    <a:pt x="21165820" y="11768582"/>
                  </a:moveTo>
                  <a:lnTo>
                    <a:pt x="21089620" y="11768582"/>
                  </a:lnTo>
                  <a:lnTo>
                    <a:pt x="21089620" y="11743182"/>
                  </a:lnTo>
                  <a:lnTo>
                    <a:pt x="21165820" y="11743182"/>
                  </a:lnTo>
                  <a:close/>
                  <a:moveTo>
                    <a:pt x="20988020" y="11743182"/>
                  </a:moveTo>
                  <a:lnTo>
                    <a:pt x="20911820" y="11743182"/>
                  </a:lnTo>
                  <a:lnTo>
                    <a:pt x="20911820" y="11717782"/>
                  </a:lnTo>
                  <a:lnTo>
                    <a:pt x="20988020" y="11717782"/>
                  </a:lnTo>
                  <a:close/>
                  <a:moveTo>
                    <a:pt x="20810220" y="11717782"/>
                  </a:moveTo>
                  <a:lnTo>
                    <a:pt x="20734020" y="11717782"/>
                  </a:lnTo>
                  <a:lnTo>
                    <a:pt x="20734020" y="11692382"/>
                  </a:lnTo>
                  <a:lnTo>
                    <a:pt x="20810220" y="11692382"/>
                  </a:lnTo>
                  <a:close/>
                  <a:moveTo>
                    <a:pt x="20632420" y="11692382"/>
                  </a:moveTo>
                  <a:lnTo>
                    <a:pt x="20556220" y="11692382"/>
                  </a:lnTo>
                  <a:lnTo>
                    <a:pt x="20556220" y="11666982"/>
                  </a:lnTo>
                  <a:lnTo>
                    <a:pt x="20632420" y="11666982"/>
                  </a:lnTo>
                  <a:close/>
                  <a:moveTo>
                    <a:pt x="20454620" y="11666982"/>
                  </a:moveTo>
                  <a:lnTo>
                    <a:pt x="20378420" y="11666982"/>
                  </a:lnTo>
                  <a:lnTo>
                    <a:pt x="20378420" y="11641582"/>
                  </a:lnTo>
                  <a:lnTo>
                    <a:pt x="20454620" y="11641582"/>
                  </a:lnTo>
                  <a:close/>
                  <a:moveTo>
                    <a:pt x="20276820" y="11641582"/>
                  </a:moveTo>
                  <a:lnTo>
                    <a:pt x="20200620" y="11641582"/>
                  </a:lnTo>
                  <a:lnTo>
                    <a:pt x="20200620" y="11616182"/>
                  </a:lnTo>
                  <a:lnTo>
                    <a:pt x="20276820" y="11616182"/>
                  </a:lnTo>
                  <a:close/>
                  <a:moveTo>
                    <a:pt x="20099020" y="11616182"/>
                  </a:moveTo>
                  <a:lnTo>
                    <a:pt x="20022820" y="11616182"/>
                  </a:lnTo>
                  <a:lnTo>
                    <a:pt x="20022820" y="11590782"/>
                  </a:lnTo>
                  <a:lnTo>
                    <a:pt x="20099020" y="11590782"/>
                  </a:lnTo>
                  <a:close/>
                  <a:moveTo>
                    <a:pt x="19921220" y="11590782"/>
                  </a:moveTo>
                  <a:lnTo>
                    <a:pt x="19845020" y="11590782"/>
                  </a:lnTo>
                  <a:lnTo>
                    <a:pt x="19845020" y="11565382"/>
                  </a:lnTo>
                  <a:lnTo>
                    <a:pt x="19921220" y="11565382"/>
                  </a:lnTo>
                  <a:close/>
                  <a:moveTo>
                    <a:pt x="19743420" y="11565382"/>
                  </a:moveTo>
                  <a:lnTo>
                    <a:pt x="19667220" y="11565382"/>
                  </a:lnTo>
                  <a:lnTo>
                    <a:pt x="19667220" y="11539982"/>
                  </a:lnTo>
                  <a:lnTo>
                    <a:pt x="19743420" y="11539982"/>
                  </a:lnTo>
                  <a:close/>
                  <a:moveTo>
                    <a:pt x="19565620" y="11539982"/>
                  </a:moveTo>
                  <a:lnTo>
                    <a:pt x="19489420" y="11539982"/>
                  </a:lnTo>
                  <a:lnTo>
                    <a:pt x="19489420" y="11514582"/>
                  </a:lnTo>
                  <a:lnTo>
                    <a:pt x="19565620" y="11514582"/>
                  </a:lnTo>
                  <a:close/>
                  <a:moveTo>
                    <a:pt x="19387820" y="11514582"/>
                  </a:moveTo>
                  <a:lnTo>
                    <a:pt x="19311620" y="11514582"/>
                  </a:lnTo>
                  <a:lnTo>
                    <a:pt x="19311620" y="11489182"/>
                  </a:lnTo>
                  <a:lnTo>
                    <a:pt x="19387820" y="11489182"/>
                  </a:lnTo>
                  <a:close/>
                  <a:moveTo>
                    <a:pt x="19210020" y="11489182"/>
                  </a:moveTo>
                  <a:lnTo>
                    <a:pt x="19133820" y="11489182"/>
                  </a:lnTo>
                  <a:lnTo>
                    <a:pt x="19133820" y="11463782"/>
                  </a:lnTo>
                  <a:lnTo>
                    <a:pt x="19210020" y="11463782"/>
                  </a:lnTo>
                  <a:close/>
                  <a:moveTo>
                    <a:pt x="19032220" y="11463782"/>
                  </a:moveTo>
                  <a:lnTo>
                    <a:pt x="18956020" y="11463782"/>
                  </a:lnTo>
                  <a:lnTo>
                    <a:pt x="18956020" y="11438382"/>
                  </a:lnTo>
                  <a:lnTo>
                    <a:pt x="19032220" y="11438382"/>
                  </a:lnTo>
                  <a:close/>
                  <a:moveTo>
                    <a:pt x="18854420" y="11438382"/>
                  </a:moveTo>
                  <a:lnTo>
                    <a:pt x="18778220" y="11438382"/>
                  </a:lnTo>
                  <a:lnTo>
                    <a:pt x="18778220" y="11412982"/>
                  </a:lnTo>
                  <a:lnTo>
                    <a:pt x="18854420" y="11412982"/>
                  </a:lnTo>
                  <a:close/>
                  <a:moveTo>
                    <a:pt x="18676620" y="11412982"/>
                  </a:moveTo>
                  <a:lnTo>
                    <a:pt x="18600420" y="11412982"/>
                  </a:lnTo>
                  <a:lnTo>
                    <a:pt x="18600420" y="11387582"/>
                  </a:lnTo>
                  <a:lnTo>
                    <a:pt x="18676620" y="11387582"/>
                  </a:lnTo>
                  <a:close/>
                  <a:moveTo>
                    <a:pt x="18498820" y="11387582"/>
                  </a:moveTo>
                  <a:lnTo>
                    <a:pt x="18422620" y="11387582"/>
                  </a:lnTo>
                  <a:lnTo>
                    <a:pt x="18422620" y="11362182"/>
                  </a:lnTo>
                  <a:lnTo>
                    <a:pt x="18498820" y="11362182"/>
                  </a:lnTo>
                  <a:close/>
                  <a:moveTo>
                    <a:pt x="18321020" y="11362182"/>
                  </a:moveTo>
                  <a:lnTo>
                    <a:pt x="18244820" y="11362182"/>
                  </a:lnTo>
                  <a:lnTo>
                    <a:pt x="18244820" y="11336782"/>
                  </a:lnTo>
                  <a:lnTo>
                    <a:pt x="18321020" y="11336782"/>
                  </a:lnTo>
                  <a:close/>
                  <a:moveTo>
                    <a:pt x="18143220" y="11336782"/>
                  </a:moveTo>
                  <a:lnTo>
                    <a:pt x="18067020" y="11336782"/>
                  </a:lnTo>
                  <a:lnTo>
                    <a:pt x="18067020" y="11311382"/>
                  </a:lnTo>
                  <a:lnTo>
                    <a:pt x="18143220" y="11311382"/>
                  </a:lnTo>
                  <a:close/>
                  <a:moveTo>
                    <a:pt x="17965420" y="11311382"/>
                  </a:moveTo>
                  <a:lnTo>
                    <a:pt x="17889220" y="11311382"/>
                  </a:lnTo>
                  <a:lnTo>
                    <a:pt x="17889220" y="11285982"/>
                  </a:lnTo>
                  <a:lnTo>
                    <a:pt x="17965420" y="11285982"/>
                  </a:lnTo>
                  <a:close/>
                  <a:moveTo>
                    <a:pt x="17787620" y="11285982"/>
                  </a:moveTo>
                  <a:lnTo>
                    <a:pt x="17711420" y="11285982"/>
                  </a:lnTo>
                  <a:lnTo>
                    <a:pt x="17711420" y="11260582"/>
                  </a:lnTo>
                  <a:lnTo>
                    <a:pt x="17787620" y="11260582"/>
                  </a:lnTo>
                  <a:close/>
                  <a:moveTo>
                    <a:pt x="17609820" y="11260582"/>
                  </a:moveTo>
                  <a:lnTo>
                    <a:pt x="17533620" y="11260582"/>
                  </a:lnTo>
                  <a:lnTo>
                    <a:pt x="17533620" y="11235182"/>
                  </a:lnTo>
                  <a:lnTo>
                    <a:pt x="17609820" y="11235182"/>
                  </a:lnTo>
                  <a:close/>
                  <a:moveTo>
                    <a:pt x="17432020" y="11235182"/>
                  </a:moveTo>
                  <a:lnTo>
                    <a:pt x="17355820" y="11235182"/>
                  </a:lnTo>
                  <a:lnTo>
                    <a:pt x="17355820" y="11209782"/>
                  </a:lnTo>
                  <a:lnTo>
                    <a:pt x="17432020" y="11209782"/>
                  </a:lnTo>
                  <a:close/>
                  <a:moveTo>
                    <a:pt x="17254220" y="11209782"/>
                  </a:moveTo>
                  <a:lnTo>
                    <a:pt x="17178020" y="11209782"/>
                  </a:lnTo>
                  <a:lnTo>
                    <a:pt x="17178020" y="11184382"/>
                  </a:lnTo>
                  <a:lnTo>
                    <a:pt x="17254220" y="11184382"/>
                  </a:lnTo>
                  <a:close/>
                  <a:moveTo>
                    <a:pt x="17076420" y="11184382"/>
                  </a:moveTo>
                  <a:lnTo>
                    <a:pt x="17000220" y="11184382"/>
                  </a:lnTo>
                  <a:lnTo>
                    <a:pt x="17000220" y="11158982"/>
                  </a:lnTo>
                  <a:lnTo>
                    <a:pt x="17076420" y="11158982"/>
                  </a:lnTo>
                  <a:close/>
                  <a:moveTo>
                    <a:pt x="16898620" y="11158982"/>
                  </a:moveTo>
                  <a:lnTo>
                    <a:pt x="16822420" y="11158982"/>
                  </a:lnTo>
                  <a:lnTo>
                    <a:pt x="16822420" y="11133582"/>
                  </a:lnTo>
                  <a:lnTo>
                    <a:pt x="16898620" y="11133582"/>
                  </a:lnTo>
                  <a:close/>
                  <a:moveTo>
                    <a:pt x="16720820" y="11133582"/>
                  </a:moveTo>
                  <a:lnTo>
                    <a:pt x="16644620" y="11133582"/>
                  </a:lnTo>
                  <a:lnTo>
                    <a:pt x="16644620" y="11108182"/>
                  </a:lnTo>
                  <a:lnTo>
                    <a:pt x="16720820" y="11108182"/>
                  </a:lnTo>
                  <a:close/>
                  <a:moveTo>
                    <a:pt x="16543020" y="11108182"/>
                  </a:moveTo>
                  <a:lnTo>
                    <a:pt x="16466820" y="11108182"/>
                  </a:lnTo>
                  <a:lnTo>
                    <a:pt x="16466820" y="11082782"/>
                  </a:lnTo>
                  <a:lnTo>
                    <a:pt x="16543020" y="11082782"/>
                  </a:lnTo>
                  <a:close/>
                  <a:moveTo>
                    <a:pt x="16365220" y="11082782"/>
                  </a:moveTo>
                  <a:lnTo>
                    <a:pt x="16289020" y="11082782"/>
                  </a:lnTo>
                  <a:lnTo>
                    <a:pt x="16289020" y="11057382"/>
                  </a:lnTo>
                  <a:lnTo>
                    <a:pt x="16365220" y="11057382"/>
                  </a:lnTo>
                  <a:close/>
                  <a:moveTo>
                    <a:pt x="16187420" y="11057382"/>
                  </a:moveTo>
                  <a:lnTo>
                    <a:pt x="16111220" y="11057382"/>
                  </a:lnTo>
                  <a:lnTo>
                    <a:pt x="16111220" y="11031982"/>
                  </a:lnTo>
                  <a:lnTo>
                    <a:pt x="16187420" y="11031982"/>
                  </a:lnTo>
                  <a:close/>
                  <a:moveTo>
                    <a:pt x="16009620" y="11031982"/>
                  </a:moveTo>
                  <a:lnTo>
                    <a:pt x="15933420" y="11031982"/>
                  </a:lnTo>
                  <a:lnTo>
                    <a:pt x="15933420" y="11006582"/>
                  </a:lnTo>
                  <a:lnTo>
                    <a:pt x="16009620" y="11006582"/>
                  </a:lnTo>
                  <a:close/>
                  <a:moveTo>
                    <a:pt x="15831820" y="11006582"/>
                  </a:moveTo>
                  <a:lnTo>
                    <a:pt x="15755620" y="11006582"/>
                  </a:lnTo>
                  <a:lnTo>
                    <a:pt x="15755620" y="10981182"/>
                  </a:lnTo>
                  <a:lnTo>
                    <a:pt x="15831820" y="10981182"/>
                  </a:lnTo>
                  <a:close/>
                  <a:moveTo>
                    <a:pt x="15654020" y="10981182"/>
                  </a:moveTo>
                  <a:lnTo>
                    <a:pt x="15577820" y="10981182"/>
                  </a:lnTo>
                  <a:lnTo>
                    <a:pt x="15577820" y="10955782"/>
                  </a:lnTo>
                  <a:lnTo>
                    <a:pt x="15654020" y="10955782"/>
                  </a:lnTo>
                  <a:close/>
                  <a:moveTo>
                    <a:pt x="15476220" y="10955782"/>
                  </a:moveTo>
                  <a:lnTo>
                    <a:pt x="15400020" y="10955782"/>
                  </a:lnTo>
                  <a:lnTo>
                    <a:pt x="15400020" y="10930382"/>
                  </a:lnTo>
                  <a:lnTo>
                    <a:pt x="15476220" y="10930382"/>
                  </a:lnTo>
                  <a:close/>
                  <a:moveTo>
                    <a:pt x="15298420" y="10930382"/>
                  </a:moveTo>
                  <a:lnTo>
                    <a:pt x="15222220" y="10930382"/>
                  </a:lnTo>
                  <a:lnTo>
                    <a:pt x="15222220" y="10904982"/>
                  </a:lnTo>
                  <a:lnTo>
                    <a:pt x="15298420" y="10904982"/>
                  </a:lnTo>
                  <a:close/>
                  <a:moveTo>
                    <a:pt x="15120620" y="10904982"/>
                  </a:moveTo>
                  <a:lnTo>
                    <a:pt x="15044420" y="10904982"/>
                  </a:lnTo>
                  <a:lnTo>
                    <a:pt x="15044420" y="10879582"/>
                  </a:lnTo>
                  <a:lnTo>
                    <a:pt x="15120620" y="10879582"/>
                  </a:lnTo>
                  <a:close/>
                  <a:moveTo>
                    <a:pt x="14942820" y="10879582"/>
                  </a:moveTo>
                  <a:lnTo>
                    <a:pt x="14866620" y="10879582"/>
                  </a:lnTo>
                  <a:lnTo>
                    <a:pt x="14866620" y="10854182"/>
                  </a:lnTo>
                  <a:lnTo>
                    <a:pt x="14942820" y="10854182"/>
                  </a:lnTo>
                  <a:close/>
                  <a:moveTo>
                    <a:pt x="14765020" y="10854182"/>
                  </a:moveTo>
                  <a:lnTo>
                    <a:pt x="14688820" y="10854182"/>
                  </a:lnTo>
                  <a:lnTo>
                    <a:pt x="14688820" y="10828782"/>
                  </a:lnTo>
                  <a:lnTo>
                    <a:pt x="14765020" y="10828782"/>
                  </a:lnTo>
                  <a:close/>
                  <a:moveTo>
                    <a:pt x="14587220" y="10828782"/>
                  </a:moveTo>
                  <a:lnTo>
                    <a:pt x="14511020" y="10828782"/>
                  </a:lnTo>
                  <a:lnTo>
                    <a:pt x="14511020" y="10803382"/>
                  </a:lnTo>
                  <a:lnTo>
                    <a:pt x="14587220" y="10803382"/>
                  </a:lnTo>
                  <a:close/>
                  <a:moveTo>
                    <a:pt x="14409420" y="10803382"/>
                  </a:moveTo>
                  <a:lnTo>
                    <a:pt x="14333220" y="10803382"/>
                  </a:lnTo>
                  <a:lnTo>
                    <a:pt x="14333220" y="10777982"/>
                  </a:lnTo>
                  <a:lnTo>
                    <a:pt x="14409420" y="10777982"/>
                  </a:lnTo>
                  <a:close/>
                  <a:moveTo>
                    <a:pt x="14231620" y="10777982"/>
                  </a:moveTo>
                  <a:lnTo>
                    <a:pt x="14155420" y="10777982"/>
                  </a:lnTo>
                  <a:lnTo>
                    <a:pt x="14155420" y="10752582"/>
                  </a:lnTo>
                  <a:lnTo>
                    <a:pt x="14231620" y="10752582"/>
                  </a:lnTo>
                  <a:close/>
                  <a:moveTo>
                    <a:pt x="14053820" y="10752582"/>
                  </a:moveTo>
                  <a:lnTo>
                    <a:pt x="13977620" y="10752582"/>
                  </a:lnTo>
                  <a:lnTo>
                    <a:pt x="13977620" y="10727182"/>
                  </a:lnTo>
                  <a:lnTo>
                    <a:pt x="14053820" y="10727182"/>
                  </a:lnTo>
                  <a:close/>
                  <a:moveTo>
                    <a:pt x="13876020" y="10727182"/>
                  </a:moveTo>
                  <a:lnTo>
                    <a:pt x="13799820" y="10727182"/>
                  </a:lnTo>
                  <a:lnTo>
                    <a:pt x="13799820" y="10701782"/>
                  </a:lnTo>
                  <a:lnTo>
                    <a:pt x="13876020" y="10701782"/>
                  </a:lnTo>
                  <a:close/>
                  <a:moveTo>
                    <a:pt x="13698220" y="10701782"/>
                  </a:moveTo>
                  <a:lnTo>
                    <a:pt x="13622020" y="10701782"/>
                  </a:lnTo>
                  <a:lnTo>
                    <a:pt x="13622020" y="10676382"/>
                  </a:lnTo>
                  <a:lnTo>
                    <a:pt x="13698220" y="10676382"/>
                  </a:lnTo>
                  <a:close/>
                  <a:moveTo>
                    <a:pt x="13520420" y="10676382"/>
                  </a:moveTo>
                  <a:lnTo>
                    <a:pt x="13444220" y="10676382"/>
                  </a:lnTo>
                  <a:lnTo>
                    <a:pt x="13444220" y="10650982"/>
                  </a:lnTo>
                  <a:lnTo>
                    <a:pt x="13520420" y="10650982"/>
                  </a:lnTo>
                  <a:close/>
                  <a:moveTo>
                    <a:pt x="13342620" y="10650982"/>
                  </a:moveTo>
                  <a:lnTo>
                    <a:pt x="13266420" y="10650982"/>
                  </a:lnTo>
                  <a:lnTo>
                    <a:pt x="13266420" y="10625582"/>
                  </a:lnTo>
                  <a:lnTo>
                    <a:pt x="13342620" y="10625582"/>
                  </a:lnTo>
                  <a:close/>
                  <a:moveTo>
                    <a:pt x="13164820" y="10625582"/>
                  </a:moveTo>
                  <a:lnTo>
                    <a:pt x="13088620" y="10625582"/>
                  </a:lnTo>
                  <a:lnTo>
                    <a:pt x="13088620" y="10600182"/>
                  </a:lnTo>
                  <a:lnTo>
                    <a:pt x="13164820" y="10600182"/>
                  </a:lnTo>
                  <a:close/>
                  <a:moveTo>
                    <a:pt x="12987020" y="10600182"/>
                  </a:moveTo>
                  <a:lnTo>
                    <a:pt x="12910820" y="10600182"/>
                  </a:lnTo>
                  <a:lnTo>
                    <a:pt x="12910820" y="10574782"/>
                  </a:lnTo>
                  <a:lnTo>
                    <a:pt x="12987020" y="10574782"/>
                  </a:lnTo>
                  <a:close/>
                  <a:moveTo>
                    <a:pt x="12809220" y="10574782"/>
                  </a:moveTo>
                  <a:lnTo>
                    <a:pt x="12733020" y="10574782"/>
                  </a:lnTo>
                  <a:lnTo>
                    <a:pt x="12733020" y="10549382"/>
                  </a:lnTo>
                  <a:lnTo>
                    <a:pt x="12809220" y="10549382"/>
                  </a:lnTo>
                  <a:close/>
                  <a:moveTo>
                    <a:pt x="12631420" y="10549382"/>
                  </a:moveTo>
                  <a:lnTo>
                    <a:pt x="12555220" y="10549382"/>
                  </a:lnTo>
                  <a:lnTo>
                    <a:pt x="12555220" y="10523982"/>
                  </a:lnTo>
                  <a:lnTo>
                    <a:pt x="12631420" y="10523982"/>
                  </a:lnTo>
                  <a:close/>
                  <a:moveTo>
                    <a:pt x="12453620" y="10523982"/>
                  </a:moveTo>
                  <a:lnTo>
                    <a:pt x="12377420" y="10523982"/>
                  </a:lnTo>
                  <a:lnTo>
                    <a:pt x="12377420" y="10498582"/>
                  </a:lnTo>
                  <a:lnTo>
                    <a:pt x="12453620" y="10498582"/>
                  </a:lnTo>
                  <a:close/>
                  <a:moveTo>
                    <a:pt x="12275820" y="10498582"/>
                  </a:moveTo>
                  <a:lnTo>
                    <a:pt x="12199620" y="10498582"/>
                  </a:lnTo>
                  <a:lnTo>
                    <a:pt x="12199620" y="10473182"/>
                  </a:lnTo>
                  <a:lnTo>
                    <a:pt x="12275820" y="10473182"/>
                  </a:lnTo>
                  <a:close/>
                  <a:moveTo>
                    <a:pt x="12098020" y="10473182"/>
                  </a:moveTo>
                  <a:lnTo>
                    <a:pt x="12021820" y="10473182"/>
                  </a:lnTo>
                  <a:lnTo>
                    <a:pt x="12021820" y="10447782"/>
                  </a:lnTo>
                  <a:lnTo>
                    <a:pt x="12098020" y="10447782"/>
                  </a:lnTo>
                  <a:close/>
                  <a:moveTo>
                    <a:pt x="11920220" y="10447782"/>
                  </a:moveTo>
                  <a:lnTo>
                    <a:pt x="11844020" y="10447782"/>
                  </a:lnTo>
                  <a:lnTo>
                    <a:pt x="11844020" y="10422382"/>
                  </a:lnTo>
                  <a:lnTo>
                    <a:pt x="11920220" y="10422382"/>
                  </a:lnTo>
                  <a:close/>
                  <a:moveTo>
                    <a:pt x="11742420" y="10422382"/>
                  </a:moveTo>
                  <a:lnTo>
                    <a:pt x="11666220" y="10422382"/>
                  </a:lnTo>
                  <a:lnTo>
                    <a:pt x="11666220" y="10396982"/>
                  </a:lnTo>
                  <a:lnTo>
                    <a:pt x="11742420" y="10396982"/>
                  </a:lnTo>
                  <a:close/>
                  <a:moveTo>
                    <a:pt x="11564620" y="10396982"/>
                  </a:moveTo>
                  <a:lnTo>
                    <a:pt x="11488420" y="10396982"/>
                  </a:lnTo>
                  <a:lnTo>
                    <a:pt x="11488420" y="10371582"/>
                  </a:lnTo>
                  <a:lnTo>
                    <a:pt x="11564620" y="10371582"/>
                  </a:lnTo>
                  <a:close/>
                  <a:moveTo>
                    <a:pt x="11386820" y="10371582"/>
                  </a:moveTo>
                  <a:lnTo>
                    <a:pt x="11310620" y="10371582"/>
                  </a:lnTo>
                  <a:lnTo>
                    <a:pt x="11310620" y="10346182"/>
                  </a:lnTo>
                  <a:lnTo>
                    <a:pt x="11386820" y="10346182"/>
                  </a:lnTo>
                  <a:close/>
                  <a:moveTo>
                    <a:pt x="11209020" y="10346182"/>
                  </a:moveTo>
                  <a:lnTo>
                    <a:pt x="11132820" y="10346182"/>
                  </a:lnTo>
                  <a:lnTo>
                    <a:pt x="11132820" y="10320782"/>
                  </a:lnTo>
                  <a:lnTo>
                    <a:pt x="11209020" y="10320782"/>
                  </a:lnTo>
                  <a:close/>
                  <a:moveTo>
                    <a:pt x="11031220" y="10320782"/>
                  </a:moveTo>
                  <a:lnTo>
                    <a:pt x="10955020" y="10320782"/>
                  </a:lnTo>
                  <a:lnTo>
                    <a:pt x="10955020" y="10295382"/>
                  </a:lnTo>
                  <a:lnTo>
                    <a:pt x="11031220" y="10295382"/>
                  </a:lnTo>
                  <a:close/>
                  <a:moveTo>
                    <a:pt x="10853420" y="10295382"/>
                  </a:moveTo>
                  <a:lnTo>
                    <a:pt x="10777220" y="10295382"/>
                  </a:lnTo>
                  <a:lnTo>
                    <a:pt x="10777220" y="10269982"/>
                  </a:lnTo>
                  <a:lnTo>
                    <a:pt x="10853420" y="10269982"/>
                  </a:lnTo>
                  <a:close/>
                  <a:moveTo>
                    <a:pt x="10675620" y="10269982"/>
                  </a:moveTo>
                  <a:lnTo>
                    <a:pt x="10599420" y="10269982"/>
                  </a:lnTo>
                  <a:lnTo>
                    <a:pt x="10599420" y="10244582"/>
                  </a:lnTo>
                  <a:lnTo>
                    <a:pt x="10675620" y="10244582"/>
                  </a:lnTo>
                  <a:close/>
                  <a:moveTo>
                    <a:pt x="10497820" y="10244582"/>
                  </a:moveTo>
                  <a:lnTo>
                    <a:pt x="10421620" y="10244582"/>
                  </a:lnTo>
                  <a:lnTo>
                    <a:pt x="10421620" y="10219182"/>
                  </a:lnTo>
                  <a:lnTo>
                    <a:pt x="10497820" y="10219182"/>
                  </a:lnTo>
                  <a:close/>
                  <a:moveTo>
                    <a:pt x="10320020" y="10219182"/>
                  </a:moveTo>
                  <a:lnTo>
                    <a:pt x="10243820" y="10219182"/>
                  </a:lnTo>
                  <a:lnTo>
                    <a:pt x="10243820" y="10193782"/>
                  </a:lnTo>
                  <a:lnTo>
                    <a:pt x="10320020" y="10193782"/>
                  </a:lnTo>
                  <a:close/>
                  <a:moveTo>
                    <a:pt x="10142220" y="10193782"/>
                  </a:moveTo>
                  <a:lnTo>
                    <a:pt x="10066020" y="10193782"/>
                  </a:lnTo>
                  <a:lnTo>
                    <a:pt x="10066020" y="10168382"/>
                  </a:lnTo>
                  <a:lnTo>
                    <a:pt x="10142220" y="10168382"/>
                  </a:lnTo>
                  <a:close/>
                  <a:moveTo>
                    <a:pt x="9964420" y="10168382"/>
                  </a:moveTo>
                  <a:lnTo>
                    <a:pt x="9888220" y="10168382"/>
                  </a:lnTo>
                  <a:lnTo>
                    <a:pt x="9888220" y="10142982"/>
                  </a:lnTo>
                  <a:lnTo>
                    <a:pt x="9964420" y="10142982"/>
                  </a:lnTo>
                  <a:close/>
                  <a:moveTo>
                    <a:pt x="9786620" y="10142982"/>
                  </a:moveTo>
                  <a:lnTo>
                    <a:pt x="9710420" y="10142982"/>
                  </a:lnTo>
                  <a:lnTo>
                    <a:pt x="9710420" y="10117582"/>
                  </a:lnTo>
                  <a:lnTo>
                    <a:pt x="9786620" y="10117582"/>
                  </a:lnTo>
                  <a:close/>
                  <a:moveTo>
                    <a:pt x="9608820" y="10117582"/>
                  </a:moveTo>
                  <a:lnTo>
                    <a:pt x="9532620" y="10117582"/>
                  </a:lnTo>
                  <a:lnTo>
                    <a:pt x="9532620" y="10092182"/>
                  </a:lnTo>
                  <a:lnTo>
                    <a:pt x="9608820" y="10092182"/>
                  </a:lnTo>
                  <a:close/>
                  <a:moveTo>
                    <a:pt x="9431020" y="10092182"/>
                  </a:moveTo>
                  <a:lnTo>
                    <a:pt x="9354820" y="10092182"/>
                  </a:lnTo>
                  <a:lnTo>
                    <a:pt x="9354820" y="10066782"/>
                  </a:lnTo>
                  <a:lnTo>
                    <a:pt x="9431020" y="10066782"/>
                  </a:lnTo>
                  <a:close/>
                  <a:moveTo>
                    <a:pt x="9253220" y="10066782"/>
                  </a:moveTo>
                  <a:lnTo>
                    <a:pt x="9177020" y="10066782"/>
                  </a:lnTo>
                  <a:lnTo>
                    <a:pt x="9177020" y="10041382"/>
                  </a:lnTo>
                  <a:lnTo>
                    <a:pt x="9253220" y="10041382"/>
                  </a:lnTo>
                  <a:close/>
                  <a:moveTo>
                    <a:pt x="9075420" y="10041382"/>
                  </a:moveTo>
                  <a:lnTo>
                    <a:pt x="8999220" y="10041382"/>
                  </a:lnTo>
                  <a:lnTo>
                    <a:pt x="8999220" y="10015982"/>
                  </a:lnTo>
                  <a:lnTo>
                    <a:pt x="9075420" y="10015982"/>
                  </a:lnTo>
                  <a:close/>
                  <a:moveTo>
                    <a:pt x="8897620" y="10015982"/>
                  </a:moveTo>
                  <a:lnTo>
                    <a:pt x="8821420" y="10015982"/>
                  </a:lnTo>
                  <a:lnTo>
                    <a:pt x="8821420" y="9990582"/>
                  </a:lnTo>
                  <a:lnTo>
                    <a:pt x="8897620" y="9990582"/>
                  </a:lnTo>
                  <a:close/>
                  <a:moveTo>
                    <a:pt x="8719820" y="9990582"/>
                  </a:moveTo>
                  <a:lnTo>
                    <a:pt x="8643620" y="9990582"/>
                  </a:lnTo>
                  <a:lnTo>
                    <a:pt x="8643620" y="9965182"/>
                  </a:lnTo>
                  <a:lnTo>
                    <a:pt x="8719820" y="9965182"/>
                  </a:lnTo>
                  <a:close/>
                  <a:moveTo>
                    <a:pt x="8542020" y="9965182"/>
                  </a:moveTo>
                  <a:lnTo>
                    <a:pt x="8465820" y="9965182"/>
                  </a:lnTo>
                  <a:lnTo>
                    <a:pt x="8465820" y="9939782"/>
                  </a:lnTo>
                  <a:lnTo>
                    <a:pt x="8542020" y="9939782"/>
                  </a:lnTo>
                  <a:close/>
                  <a:moveTo>
                    <a:pt x="8364220" y="9939782"/>
                  </a:moveTo>
                  <a:lnTo>
                    <a:pt x="8288020" y="9939782"/>
                  </a:lnTo>
                  <a:lnTo>
                    <a:pt x="8288020" y="9914382"/>
                  </a:lnTo>
                  <a:lnTo>
                    <a:pt x="8364220" y="9914382"/>
                  </a:lnTo>
                  <a:close/>
                  <a:moveTo>
                    <a:pt x="8186420" y="9914382"/>
                  </a:moveTo>
                  <a:lnTo>
                    <a:pt x="8110220" y="9914382"/>
                  </a:lnTo>
                  <a:lnTo>
                    <a:pt x="8110220" y="9888982"/>
                  </a:lnTo>
                  <a:lnTo>
                    <a:pt x="8186420" y="9888982"/>
                  </a:lnTo>
                  <a:close/>
                  <a:moveTo>
                    <a:pt x="8008620" y="9888982"/>
                  </a:moveTo>
                  <a:lnTo>
                    <a:pt x="7932420" y="9888982"/>
                  </a:lnTo>
                  <a:lnTo>
                    <a:pt x="7932420" y="9863582"/>
                  </a:lnTo>
                  <a:lnTo>
                    <a:pt x="8008620" y="9863582"/>
                  </a:lnTo>
                  <a:close/>
                  <a:moveTo>
                    <a:pt x="7830820" y="9863582"/>
                  </a:moveTo>
                  <a:lnTo>
                    <a:pt x="7754620" y="9863582"/>
                  </a:lnTo>
                  <a:lnTo>
                    <a:pt x="7754620" y="9838182"/>
                  </a:lnTo>
                  <a:lnTo>
                    <a:pt x="7830820" y="9838182"/>
                  </a:lnTo>
                  <a:close/>
                  <a:moveTo>
                    <a:pt x="7653020" y="9838182"/>
                  </a:moveTo>
                  <a:lnTo>
                    <a:pt x="7576820" y="9838182"/>
                  </a:lnTo>
                  <a:lnTo>
                    <a:pt x="7576820" y="9812782"/>
                  </a:lnTo>
                  <a:lnTo>
                    <a:pt x="7653020" y="9812782"/>
                  </a:lnTo>
                  <a:close/>
                  <a:moveTo>
                    <a:pt x="7475220" y="9812782"/>
                  </a:moveTo>
                  <a:lnTo>
                    <a:pt x="7399020" y="9812782"/>
                  </a:lnTo>
                  <a:lnTo>
                    <a:pt x="7399020" y="9787382"/>
                  </a:lnTo>
                  <a:lnTo>
                    <a:pt x="7475220" y="9787382"/>
                  </a:lnTo>
                  <a:close/>
                  <a:moveTo>
                    <a:pt x="7297420" y="9787382"/>
                  </a:moveTo>
                  <a:lnTo>
                    <a:pt x="7221220" y="9787382"/>
                  </a:lnTo>
                  <a:lnTo>
                    <a:pt x="7221220" y="9761982"/>
                  </a:lnTo>
                  <a:lnTo>
                    <a:pt x="7297420" y="9761982"/>
                  </a:lnTo>
                  <a:close/>
                  <a:moveTo>
                    <a:pt x="7119620" y="9761982"/>
                  </a:moveTo>
                  <a:lnTo>
                    <a:pt x="7043420" y="9761982"/>
                  </a:lnTo>
                  <a:lnTo>
                    <a:pt x="7043420" y="9736582"/>
                  </a:lnTo>
                  <a:lnTo>
                    <a:pt x="7119620" y="9736582"/>
                  </a:lnTo>
                  <a:close/>
                  <a:moveTo>
                    <a:pt x="6941820" y="9736582"/>
                  </a:moveTo>
                  <a:lnTo>
                    <a:pt x="6865620" y="9736582"/>
                  </a:lnTo>
                  <a:lnTo>
                    <a:pt x="6865620" y="9711182"/>
                  </a:lnTo>
                  <a:lnTo>
                    <a:pt x="6941820" y="9711182"/>
                  </a:lnTo>
                  <a:close/>
                  <a:moveTo>
                    <a:pt x="6764020" y="9711182"/>
                  </a:moveTo>
                  <a:lnTo>
                    <a:pt x="6687820" y="9711182"/>
                  </a:lnTo>
                  <a:lnTo>
                    <a:pt x="6687820" y="9685782"/>
                  </a:lnTo>
                  <a:lnTo>
                    <a:pt x="6764020" y="9685782"/>
                  </a:lnTo>
                  <a:close/>
                  <a:moveTo>
                    <a:pt x="6586220" y="9685782"/>
                  </a:moveTo>
                  <a:lnTo>
                    <a:pt x="6510020" y="9685782"/>
                  </a:lnTo>
                  <a:lnTo>
                    <a:pt x="6510020" y="9660382"/>
                  </a:lnTo>
                  <a:lnTo>
                    <a:pt x="6586220" y="9660382"/>
                  </a:lnTo>
                  <a:close/>
                  <a:moveTo>
                    <a:pt x="6408420" y="9660382"/>
                  </a:moveTo>
                  <a:lnTo>
                    <a:pt x="6332220" y="9660382"/>
                  </a:lnTo>
                  <a:lnTo>
                    <a:pt x="6332220" y="9634982"/>
                  </a:lnTo>
                  <a:lnTo>
                    <a:pt x="6408420" y="9634982"/>
                  </a:lnTo>
                  <a:close/>
                  <a:moveTo>
                    <a:pt x="6230620" y="9634982"/>
                  </a:moveTo>
                  <a:lnTo>
                    <a:pt x="6154420" y="9634982"/>
                  </a:lnTo>
                  <a:lnTo>
                    <a:pt x="6154420" y="9609582"/>
                  </a:lnTo>
                  <a:lnTo>
                    <a:pt x="6230620" y="9609582"/>
                  </a:lnTo>
                  <a:close/>
                  <a:moveTo>
                    <a:pt x="6052820" y="9609582"/>
                  </a:moveTo>
                  <a:lnTo>
                    <a:pt x="5976620" y="9609582"/>
                  </a:lnTo>
                  <a:lnTo>
                    <a:pt x="5976620" y="9584182"/>
                  </a:lnTo>
                  <a:lnTo>
                    <a:pt x="6052820" y="9584182"/>
                  </a:lnTo>
                  <a:close/>
                  <a:moveTo>
                    <a:pt x="5875020" y="9584182"/>
                  </a:moveTo>
                  <a:lnTo>
                    <a:pt x="5798820" y="9584182"/>
                  </a:lnTo>
                  <a:lnTo>
                    <a:pt x="5798820" y="9558782"/>
                  </a:lnTo>
                  <a:lnTo>
                    <a:pt x="5875020" y="9558782"/>
                  </a:lnTo>
                  <a:close/>
                  <a:moveTo>
                    <a:pt x="5697220" y="9558782"/>
                  </a:moveTo>
                  <a:lnTo>
                    <a:pt x="5621020" y="9558782"/>
                  </a:lnTo>
                  <a:lnTo>
                    <a:pt x="5621020" y="9533382"/>
                  </a:lnTo>
                  <a:lnTo>
                    <a:pt x="5697220" y="9533382"/>
                  </a:lnTo>
                  <a:close/>
                  <a:moveTo>
                    <a:pt x="5519420" y="9533382"/>
                  </a:moveTo>
                  <a:lnTo>
                    <a:pt x="5443220" y="9533382"/>
                  </a:lnTo>
                  <a:lnTo>
                    <a:pt x="5443220" y="9507982"/>
                  </a:lnTo>
                  <a:lnTo>
                    <a:pt x="5519420" y="9507982"/>
                  </a:lnTo>
                  <a:close/>
                  <a:moveTo>
                    <a:pt x="5341620" y="9507982"/>
                  </a:moveTo>
                  <a:lnTo>
                    <a:pt x="5265420" y="9507982"/>
                  </a:lnTo>
                  <a:lnTo>
                    <a:pt x="5265420" y="9482582"/>
                  </a:lnTo>
                  <a:lnTo>
                    <a:pt x="5341620" y="9482582"/>
                  </a:lnTo>
                  <a:close/>
                  <a:moveTo>
                    <a:pt x="5163820" y="9482582"/>
                  </a:moveTo>
                  <a:lnTo>
                    <a:pt x="5087620" y="9482582"/>
                  </a:lnTo>
                  <a:lnTo>
                    <a:pt x="5087620" y="9457182"/>
                  </a:lnTo>
                  <a:lnTo>
                    <a:pt x="5163820" y="9457182"/>
                  </a:lnTo>
                  <a:close/>
                  <a:moveTo>
                    <a:pt x="4986020" y="9457182"/>
                  </a:moveTo>
                  <a:lnTo>
                    <a:pt x="4909820" y="9457182"/>
                  </a:lnTo>
                  <a:lnTo>
                    <a:pt x="4909820" y="9431782"/>
                  </a:lnTo>
                  <a:lnTo>
                    <a:pt x="4986020" y="9431782"/>
                  </a:lnTo>
                  <a:close/>
                  <a:moveTo>
                    <a:pt x="4808220" y="9431782"/>
                  </a:moveTo>
                  <a:lnTo>
                    <a:pt x="4732020" y="9431782"/>
                  </a:lnTo>
                  <a:lnTo>
                    <a:pt x="4732020" y="9406382"/>
                  </a:lnTo>
                  <a:lnTo>
                    <a:pt x="4808220" y="9406382"/>
                  </a:lnTo>
                  <a:close/>
                  <a:moveTo>
                    <a:pt x="4630420" y="9406382"/>
                  </a:moveTo>
                  <a:lnTo>
                    <a:pt x="4554220" y="9406382"/>
                  </a:lnTo>
                  <a:lnTo>
                    <a:pt x="4554220" y="9380982"/>
                  </a:lnTo>
                  <a:lnTo>
                    <a:pt x="4630420" y="9380982"/>
                  </a:lnTo>
                  <a:close/>
                  <a:moveTo>
                    <a:pt x="4452620" y="9380982"/>
                  </a:moveTo>
                  <a:lnTo>
                    <a:pt x="4376420" y="9380982"/>
                  </a:lnTo>
                  <a:lnTo>
                    <a:pt x="4376420" y="9355582"/>
                  </a:lnTo>
                  <a:lnTo>
                    <a:pt x="4452620" y="9355582"/>
                  </a:lnTo>
                  <a:close/>
                  <a:moveTo>
                    <a:pt x="4274820" y="9355582"/>
                  </a:moveTo>
                  <a:lnTo>
                    <a:pt x="4198620" y="9355582"/>
                  </a:lnTo>
                  <a:lnTo>
                    <a:pt x="4198620" y="9330182"/>
                  </a:lnTo>
                  <a:lnTo>
                    <a:pt x="4274820" y="9330182"/>
                  </a:lnTo>
                  <a:close/>
                  <a:moveTo>
                    <a:pt x="4097020" y="9330182"/>
                  </a:moveTo>
                  <a:lnTo>
                    <a:pt x="4020820" y="9330182"/>
                  </a:lnTo>
                  <a:lnTo>
                    <a:pt x="4020820" y="9304782"/>
                  </a:lnTo>
                  <a:lnTo>
                    <a:pt x="4097020" y="9304782"/>
                  </a:lnTo>
                  <a:close/>
                  <a:moveTo>
                    <a:pt x="3919220" y="9304782"/>
                  </a:moveTo>
                  <a:lnTo>
                    <a:pt x="3843020" y="9304782"/>
                  </a:lnTo>
                  <a:lnTo>
                    <a:pt x="3843020" y="9279382"/>
                  </a:lnTo>
                  <a:lnTo>
                    <a:pt x="3919220" y="9279382"/>
                  </a:lnTo>
                  <a:close/>
                  <a:moveTo>
                    <a:pt x="3741420" y="9279382"/>
                  </a:moveTo>
                  <a:lnTo>
                    <a:pt x="3665220" y="9279382"/>
                  </a:lnTo>
                  <a:lnTo>
                    <a:pt x="3665220" y="9253982"/>
                  </a:lnTo>
                  <a:lnTo>
                    <a:pt x="3741420" y="9253982"/>
                  </a:lnTo>
                  <a:close/>
                  <a:moveTo>
                    <a:pt x="3563620" y="9253982"/>
                  </a:moveTo>
                  <a:lnTo>
                    <a:pt x="3487420" y="9253982"/>
                  </a:lnTo>
                  <a:lnTo>
                    <a:pt x="3487420" y="9228582"/>
                  </a:lnTo>
                  <a:lnTo>
                    <a:pt x="3563620" y="9228582"/>
                  </a:lnTo>
                  <a:close/>
                  <a:moveTo>
                    <a:pt x="3385820" y="9228582"/>
                  </a:moveTo>
                  <a:lnTo>
                    <a:pt x="3309620" y="9228582"/>
                  </a:lnTo>
                  <a:lnTo>
                    <a:pt x="3309620" y="9203182"/>
                  </a:lnTo>
                  <a:lnTo>
                    <a:pt x="3385820" y="9203182"/>
                  </a:lnTo>
                  <a:close/>
                  <a:moveTo>
                    <a:pt x="3208020" y="9203182"/>
                  </a:moveTo>
                  <a:lnTo>
                    <a:pt x="3131820" y="9203182"/>
                  </a:lnTo>
                  <a:lnTo>
                    <a:pt x="3131820" y="9177782"/>
                  </a:lnTo>
                  <a:lnTo>
                    <a:pt x="3208020" y="9177782"/>
                  </a:lnTo>
                  <a:close/>
                  <a:moveTo>
                    <a:pt x="3030220" y="9177782"/>
                  </a:moveTo>
                  <a:lnTo>
                    <a:pt x="2954020" y="9177782"/>
                  </a:lnTo>
                  <a:lnTo>
                    <a:pt x="2954020" y="9152382"/>
                  </a:lnTo>
                  <a:lnTo>
                    <a:pt x="3030220" y="9152382"/>
                  </a:lnTo>
                  <a:close/>
                  <a:moveTo>
                    <a:pt x="2852420" y="9152382"/>
                  </a:moveTo>
                  <a:lnTo>
                    <a:pt x="2776220" y="9152382"/>
                  </a:lnTo>
                  <a:lnTo>
                    <a:pt x="2776220" y="9126982"/>
                  </a:lnTo>
                  <a:lnTo>
                    <a:pt x="2852420" y="9126982"/>
                  </a:lnTo>
                  <a:close/>
                  <a:moveTo>
                    <a:pt x="2674620" y="9126982"/>
                  </a:moveTo>
                  <a:lnTo>
                    <a:pt x="2598420" y="9126982"/>
                  </a:lnTo>
                  <a:lnTo>
                    <a:pt x="2598420" y="9101582"/>
                  </a:lnTo>
                  <a:lnTo>
                    <a:pt x="2674620" y="9101582"/>
                  </a:lnTo>
                  <a:close/>
                  <a:moveTo>
                    <a:pt x="2496820" y="9101582"/>
                  </a:moveTo>
                  <a:lnTo>
                    <a:pt x="2420620" y="9101582"/>
                  </a:lnTo>
                  <a:lnTo>
                    <a:pt x="2420620" y="9076182"/>
                  </a:lnTo>
                  <a:lnTo>
                    <a:pt x="2496820" y="9076182"/>
                  </a:lnTo>
                  <a:close/>
                  <a:moveTo>
                    <a:pt x="2319020" y="9076182"/>
                  </a:moveTo>
                  <a:lnTo>
                    <a:pt x="2242820" y="9076182"/>
                  </a:lnTo>
                  <a:lnTo>
                    <a:pt x="2242820" y="9050782"/>
                  </a:lnTo>
                  <a:lnTo>
                    <a:pt x="2319020" y="9050782"/>
                  </a:lnTo>
                  <a:close/>
                  <a:moveTo>
                    <a:pt x="2141220" y="9050782"/>
                  </a:moveTo>
                  <a:lnTo>
                    <a:pt x="2065020" y="9050782"/>
                  </a:lnTo>
                  <a:lnTo>
                    <a:pt x="2065020" y="9025382"/>
                  </a:lnTo>
                  <a:lnTo>
                    <a:pt x="2141220" y="9025382"/>
                  </a:lnTo>
                  <a:close/>
                  <a:moveTo>
                    <a:pt x="1963420" y="9025382"/>
                  </a:moveTo>
                  <a:lnTo>
                    <a:pt x="1887220" y="9025382"/>
                  </a:lnTo>
                  <a:lnTo>
                    <a:pt x="1887220" y="8999982"/>
                  </a:lnTo>
                  <a:lnTo>
                    <a:pt x="1963420" y="8999982"/>
                  </a:lnTo>
                  <a:close/>
                  <a:moveTo>
                    <a:pt x="1785620" y="8999982"/>
                  </a:moveTo>
                  <a:lnTo>
                    <a:pt x="1709420" y="8999982"/>
                  </a:lnTo>
                  <a:lnTo>
                    <a:pt x="1709420" y="8974582"/>
                  </a:lnTo>
                  <a:lnTo>
                    <a:pt x="1785620" y="8974582"/>
                  </a:lnTo>
                  <a:close/>
                  <a:moveTo>
                    <a:pt x="1607820" y="8974582"/>
                  </a:moveTo>
                  <a:lnTo>
                    <a:pt x="1531620" y="8974582"/>
                  </a:lnTo>
                  <a:lnTo>
                    <a:pt x="1531620" y="8949182"/>
                  </a:lnTo>
                  <a:lnTo>
                    <a:pt x="1607820" y="8949182"/>
                  </a:lnTo>
                  <a:close/>
                  <a:moveTo>
                    <a:pt x="1430020" y="8949182"/>
                  </a:moveTo>
                  <a:lnTo>
                    <a:pt x="1353820" y="8949182"/>
                  </a:lnTo>
                  <a:lnTo>
                    <a:pt x="1353820" y="8923782"/>
                  </a:lnTo>
                  <a:lnTo>
                    <a:pt x="1430020" y="8923782"/>
                  </a:lnTo>
                  <a:close/>
                  <a:moveTo>
                    <a:pt x="1252220" y="8923782"/>
                  </a:moveTo>
                  <a:lnTo>
                    <a:pt x="1176020" y="8923782"/>
                  </a:lnTo>
                  <a:lnTo>
                    <a:pt x="1176020" y="8898382"/>
                  </a:lnTo>
                  <a:lnTo>
                    <a:pt x="1252220" y="8898382"/>
                  </a:lnTo>
                  <a:close/>
                  <a:moveTo>
                    <a:pt x="1074420" y="8898382"/>
                  </a:moveTo>
                  <a:lnTo>
                    <a:pt x="998220" y="8898382"/>
                  </a:lnTo>
                  <a:lnTo>
                    <a:pt x="998220" y="8872982"/>
                  </a:lnTo>
                  <a:lnTo>
                    <a:pt x="1074420" y="8872982"/>
                  </a:lnTo>
                  <a:close/>
                  <a:moveTo>
                    <a:pt x="896620" y="8872982"/>
                  </a:moveTo>
                  <a:lnTo>
                    <a:pt x="820420" y="8872982"/>
                  </a:lnTo>
                  <a:lnTo>
                    <a:pt x="820420" y="8847582"/>
                  </a:lnTo>
                  <a:lnTo>
                    <a:pt x="896620" y="8847582"/>
                  </a:lnTo>
                  <a:close/>
                  <a:moveTo>
                    <a:pt x="718820" y="8847582"/>
                  </a:moveTo>
                  <a:lnTo>
                    <a:pt x="642620" y="8847582"/>
                  </a:lnTo>
                  <a:lnTo>
                    <a:pt x="642620" y="8822182"/>
                  </a:lnTo>
                  <a:lnTo>
                    <a:pt x="718820" y="8822182"/>
                  </a:lnTo>
                  <a:close/>
                  <a:moveTo>
                    <a:pt x="541020" y="8822182"/>
                  </a:moveTo>
                  <a:lnTo>
                    <a:pt x="464820" y="8822182"/>
                  </a:lnTo>
                  <a:lnTo>
                    <a:pt x="464820" y="8796782"/>
                  </a:lnTo>
                  <a:lnTo>
                    <a:pt x="541020" y="8796782"/>
                  </a:lnTo>
                  <a:close/>
                  <a:moveTo>
                    <a:pt x="362077" y="8794496"/>
                  </a:moveTo>
                  <a:cubicBezTo>
                    <a:pt x="335788" y="8792083"/>
                    <a:pt x="310134" y="8787765"/>
                    <a:pt x="285115" y="8781669"/>
                  </a:cubicBezTo>
                  <a:lnTo>
                    <a:pt x="291084" y="8757031"/>
                  </a:lnTo>
                  <a:cubicBezTo>
                    <a:pt x="314833" y="8762873"/>
                    <a:pt x="339344" y="8766937"/>
                    <a:pt x="364363" y="8769350"/>
                  </a:cubicBezTo>
                  <a:close/>
                  <a:moveTo>
                    <a:pt x="189357" y="8721979"/>
                  </a:moveTo>
                  <a:cubicBezTo>
                    <a:pt x="165735" y="8710930"/>
                    <a:pt x="143002" y="8698103"/>
                    <a:pt x="121285" y="8683879"/>
                  </a:cubicBezTo>
                  <a:lnTo>
                    <a:pt x="135255" y="8662670"/>
                  </a:lnTo>
                  <a:cubicBezTo>
                    <a:pt x="155829" y="8676259"/>
                    <a:pt x="177419" y="8688451"/>
                    <a:pt x="200025" y="8698992"/>
                  </a:cubicBezTo>
                  <a:close/>
                  <a:moveTo>
                    <a:pt x="51308" y="8595360"/>
                  </a:moveTo>
                  <a:cubicBezTo>
                    <a:pt x="32766" y="8577072"/>
                    <a:pt x="15621" y="8557514"/>
                    <a:pt x="0" y="8536686"/>
                  </a:cubicBezTo>
                  <a:lnTo>
                    <a:pt x="20320" y="8521446"/>
                  </a:lnTo>
                  <a:cubicBezTo>
                    <a:pt x="35179" y="8541258"/>
                    <a:pt x="51562" y="8559927"/>
                    <a:pt x="69215" y="8577326"/>
                  </a:cubicBezTo>
                  <a:close/>
                  <a:moveTo>
                    <a:pt x="1628394" y="11586210"/>
                  </a:moveTo>
                  <a:cubicBezTo>
                    <a:pt x="1617218" y="11562842"/>
                    <a:pt x="1607566" y="11538585"/>
                    <a:pt x="1599819" y="11513566"/>
                  </a:cubicBezTo>
                  <a:lnTo>
                    <a:pt x="1624076" y="11506073"/>
                  </a:lnTo>
                  <a:cubicBezTo>
                    <a:pt x="1631442" y="11529949"/>
                    <a:pt x="1640586" y="11553063"/>
                    <a:pt x="1651254" y="11575161"/>
                  </a:cubicBezTo>
                  <a:close/>
                  <a:moveTo>
                    <a:pt x="1578991" y="11411712"/>
                  </a:moveTo>
                  <a:cubicBezTo>
                    <a:pt x="1577086" y="11393551"/>
                    <a:pt x="1576197" y="11375136"/>
                    <a:pt x="1576197" y="11356594"/>
                  </a:cubicBezTo>
                  <a:lnTo>
                    <a:pt x="1576197" y="11334369"/>
                  </a:lnTo>
                  <a:lnTo>
                    <a:pt x="1601597" y="11334369"/>
                  </a:lnTo>
                  <a:lnTo>
                    <a:pt x="1601597" y="11356594"/>
                  </a:lnTo>
                  <a:lnTo>
                    <a:pt x="1588897" y="11356594"/>
                  </a:lnTo>
                  <a:lnTo>
                    <a:pt x="1601597" y="11356594"/>
                  </a:lnTo>
                  <a:cubicBezTo>
                    <a:pt x="1601597" y="11374374"/>
                    <a:pt x="1602486" y="11391900"/>
                    <a:pt x="1604264" y="11409172"/>
                  </a:cubicBezTo>
                  <a:close/>
                  <a:moveTo>
                    <a:pt x="1576197" y="11232769"/>
                  </a:moveTo>
                  <a:lnTo>
                    <a:pt x="1576197" y="11156569"/>
                  </a:lnTo>
                  <a:lnTo>
                    <a:pt x="1601597" y="11156569"/>
                  </a:lnTo>
                  <a:lnTo>
                    <a:pt x="1601597" y="11232769"/>
                  </a:lnTo>
                  <a:close/>
                  <a:moveTo>
                    <a:pt x="1601597" y="11054969"/>
                  </a:moveTo>
                  <a:lnTo>
                    <a:pt x="1601597" y="10978769"/>
                  </a:lnTo>
                  <a:lnTo>
                    <a:pt x="1601597" y="11054969"/>
                  </a:lnTo>
                  <a:close/>
                  <a:moveTo>
                    <a:pt x="1601597" y="10877169"/>
                  </a:moveTo>
                  <a:lnTo>
                    <a:pt x="1601597" y="10800969"/>
                  </a:lnTo>
                  <a:lnTo>
                    <a:pt x="1601597" y="10877169"/>
                  </a:lnTo>
                  <a:close/>
                  <a:moveTo>
                    <a:pt x="1601597" y="10699369"/>
                  </a:moveTo>
                  <a:lnTo>
                    <a:pt x="1601597" y="10623169"/>
                  </a:lnTo>
                  <a:lnTo>
                    <a:pt x="1601597" y="10699369"/>
                  </a:lnTo>
                  <a:close/>
                  <a:moveTo>
                    <a:pt x="1601597" y="10521569"/>
                  </a:moveTo>
                  <a:lnTo>
                    <a:pt x="1601597" y="10445369"/>
                  </a:lnTo>
                  <a:lnTo>
                    <a:pt x="1601597" y="10521569"/>
                  </a:lnTo>
                  <a:close/>
                  <a:moveTo>
                    <a:pt x="1601597" y="10343769"/>
                  </a:moveTo>
                  <a:lnTo>
                    <a:pt x="1601597" y="10267569"/>
                  </a:lnTo>
                  <a:lnTo>
                    <a:pt x="1601597" y="10343769"/>
                  </a:lnTo>
                  <a:close/>
                  <a:moveTo>
                    <a:pt x="1601597" y="10165969"/>
                  </a:moveTo>
                  <a:lnTo>
                    <a:pt x="1601597" y="10089769"/>
                  </a:lnTo>
                  <a:lnTo>
                    <a:pt x="1601597" y="10165969"/>
                  </a:lnTo>
                  <a:close/>
                  <a:moveTo>
                    <a:pt x="1601597" y="9988169"/>
                  </a:moveTo>
                  <a:lnTo>
                    <a:pt x="1601597" y="9911969"/>
                  </a:lnTo>
                  <a:lnTo>
                    <a:pt x="1601597" y="9988169"/>
                  </a:lnTo>
                  <a:close/>
                  <a:moveTo>
                    <a:pt x="1601597" y="9810369"/>
                  </a:moveTo>
                  <a:lnTo>
                    <a:pt x="1601597" y="9734169"/>
                  </a:lnTo>
                  <a:lnTo>
                    <a:pt x="1601597" y="9810369"/>
                  </a:lnTo>
                  <a:close/>
                  <a:moveTo>
                    <a:pt x="1601597" y="9632569"/>
                  </a:moveTo>
                  <a:lnTo>
                    <a:pt x="1601597" y="9556369"/>
                  </a:lnTo>
                  <a:lnTo>
                    <a:pt x="1601597" y="9632569"/>
                  </a:lnTo>
                  <a:close/>
                  <a:moveTo>
                    <a:pt x="1601597" y="9454769"/>
                  </a:moveTo>
                  <a:lnTo>
                    <a:pt x="1601597" y="9378569"/>
                  </a:lnTo>
                  <a:lnTo>
                    <a:pt x="1601597" y="9454769"/>
                  </a:lnTo>
                  <a:close/>
                  <a:moveTo>
                    <a:pt x="1601597" y="9276969"/>
                  </a:moveTo>
                  <a:lnTo>
                    <a:pt x="1601597" y="9200769"/>
                  </a:lnTo>
                  <a:lnTo>
                    <a:pt x="1601597" y="9276969"/>
                  </a:lnTo>
                  <a:close/>
                  <a:moveTo>
                    <a:pt x="1601597" y="9099169"/>
                  </a:moveTo>
                  <a:lnTo>
                    <a:pt x="1601597" y="9022969"/>
                  </a:lnTo>
                  <a:lnTo>
                    <a:pt x="1601597" y="9099169"/>
                  </a:lnTo>
                  <a:close/>
                  <a:moveTo>
                    <a:pt x="1601597" y="8921369"/>
                  </a:moveTo>
                  <a:lnTo>
                    <a:pt x="1601597" y="8845169"/>
                  </a:lnTo>
                  <a:lnTo>
                    <a:pt x="1601597" y="8921369"/>
                  </a:lnTo>
                  <a:close/>
                  <a:moveTo>
                    <a:pt x="1601597" y="8743569"/>
                  </a:moveTo>
                  <a:lnTo>
                    <a:pt x="1601597" y="8667369"/>
                  </a:lnTo>
                  <a:lnTo>
                    <a:pt x="1601597" y="8743569"/>
                  </a:lnTo>
                  <a:close/>
                  <a:moveTo>
                    <a:pt x="1601597" y="8565769"/>
                  </a:moveTo>
                  <a:lnTo>
                    <a:pt x="1601597" y="8489569"/>
                  </a:lnTo>
                  <a:lnTo>
                    <a:pt x="1601597" y="8565769"/>
                  </a:lnTo>
                  <a:close/>
                  <a:moveTo>
                    <a:pt x="1601597" y="8387969"/>
                  </a:moveTo>
                  <a:lnTo>
                    <a:pt x="1601597" y="8311769"/>
                  </a:lnTo>
                  <a:lnTo>
                    <a:pt x="1601597" y="8387969"/>
                  </a:lnTo>
                  <a:close/>
                  <a:moveTo>
                    <a:pt x="1601597" y="8210169"/>
                  </a:moveTo>
                  <a:lnTo>
                    <a:pt x="1601597" y="8133969"/>
                  </a:lnTo>
                  <a:lnTo>
                    <a:pt x="1601597" y="8210169"/>
                  </a:lnTo>
                  <a:close/>
                  <a:moveTo>
                    <a:pt x="1601597" y="8032369"/>
                  </a:moveTo>
                  <a:lnTo>
                    <a:pt x="1601597" y="7956169"/>
                  </a:lnTo>
                  <a:lnTo>
                    <a:pt x="1601597" y="8032369"/>
                  </a:lnTo>
                  <a:close/>
                  <a:moveTo>
                    <a:pt x="1601597" y="7854569"/>
                  </a:moveTo>
                  <a:lnTo>
                    <a:pt x="1601597" y="7778369"/>
                  </a:lnTo>
                  <a:lnTo>
                    <a:pt x="1601597" y="7854569"/>
                  </a:lnTo>
                  <a:close/>
                  <a:moveTo>
                    <a:pt x="1601597" y="7676769"/>
                  </a:moveTo>
                  <a:lnTo>
                    <a:pt x="1601597" y="7600569"/>
                  </a:lnTo>
                  <a:lnTo>
                    <a:pt x="1601597" y="7676769"/>
                  </a:lnTo>
                  <a:close/>
                  <a:moveTo>
                    <a:pt x="1601597" y="7498969"/>
                  </a:moveTo>
                  <a:lnTo>
                    <a:pt x="1601597" y="7422769"/>
                  </a:lnTo>
                  <a:lnTo>
                    <a:pt x="1601597" y="7498969"/>
                  </a:lnTo>
                  <a:close/>
                  <a:moveTo>
                    <a:pt x="1601597" y="7321169"/>
                  </a:moveTo>
                  <a:lnTo>
                    <a:pt x="1601597" y="7244969"/>
                  </a:lnTo>
                  <a:lnTo>
                    <a:pt x="1601597" y="7321169"/>
                  </a:lnTo>
                  <a:close/>
                  <a:moveTo>
                    <a:pt x="1601597" y="7143369"/>
                  </a:moveTo>
                  <a:lnTo>
                    <a:pt x="1601597" y="7067169"/>
                  </a:lnTo>
                  <a:lnTo>
                    <a:pt x="1601597" y="7143369"/>
                  </a:lnTo>
                  <a:close/>
                  <a:moveTo>
                    <a:pt x="1601597" y="6965569"/>
                  </a:moveTo>
                  <a:lnTo>
                    <a:pt x="1601597" y="6889369"/>
                  </a:lnTo>
                  <a:lnTo>
                    <a:pt x="1601597" y="6965569"/>
                  </a:lnTo>
                  <a:close/>
                  <a:moveTo>
                    <a:pt x="1601597" y="6787769"/>
                  </a:moveTo>
                  <a:lnTo>
                    <a:pt x="1601597" y="6711569"/>
                  </a:lnTo>
                  <a:lnTo>
                    <a:pt x="1601597" y="6787769"/>
                  </a:lnTo>
                  <a:close/>
                  <a:moveTo>
                    <a:pt x="1601597" y="6609969"/>
                  </a:moveTo>
                  <a:lnTo>
                    <a:pt x="1601597" y="6533769"/>
                  </a:lnTo>
                  <a:lnTo>
                    <a:pt x="1601597" y="6609969"/>
                  </a:lnTo>
                  <a:close/>
                  <a:moveTo>
                    <a:pt x="1601597" y="6432169"/>
                  </a:moveTo>
                  <a:lnTo>
                    <a:pt x="1601597" y="6355969"/>
                  </a:lnTo>
                  <a:lnTo>
                    <a:pt x="1601597" y="6432169"/>
                  </a:lnTo>
                  <a:close/>
                  <a:moveTo>
                    <a:pt x="1601597" y="6254369"/>
                  </a:moveTo>
                  <a:lnTo>
                    <a:pt x="1601597" y="6178169"/>
                  </a:lnTo>
                  <a:lnTo>
                    <a:pt x="1601597" y="6254369"/>
                  </a:lnTo>
                  <a:close/>
                  <a:moveTo>
                    <a:pt x="1601597" y="6076569"/>
                  </a:moveTo>
                  <a:lnTo>
                    <a:pt x="1601597" y="6000369"/>
                  </a:lnTo>
                  <a:lnTo>
                    <a:pt x="1601597" y="6076569"/>
                  </a:lnTo>
                  <a:close/>
                  <a:moveTo>
                    <a:pt x="1601597" y="5898769"/>
                  </a:moveTo>
                  <a:lnTo>
                    <a:pt x="1601597" y="5822569"/>
                  </a:lnTo>
                  <a:lnTo>
                    <a:pt x="1601597" y="5898769"/>
                  </a:lnTo>
                  <a:close/>
                  <a:moveTo>
                    <a:pt x="1601597" y="5720969"/>
                  </a:moveTo>
                  <a:lnTo>
                    <a:pt x="1601597" y="5644769"/>
                  </a:lnTo>
                  <a:lnTo>
                    <a:pt x="1601597" y="5720969"/>
                  </a:lnTo>
                  <a:close/>
                  <a:moveTo>
                    <a:pt x="1601597" y="5543169"/>
                  </a:moveTo>
                  <a:lnTo>
                    <a:pt x="1601597" y="5466969"/>
                  </a:lnTo>
                  <a:lnTo>
                    <a:pt x="1601597" y="5543169"/>
                  </a:lnTo>
                  <a:close/>
                  <a:moveTo>
                    <a:pt x="1601597" y="5365369"/>
                  </a:moveTo>
                  <a:lnTo>
                    <a:pt x="1601597" y="5289169"/>
                  </a:lnTo>
                  <a:lnTo>
                    <a:pt x="1601597" y="5365369"/>
                  </a:lnTo>
                  <a:close/>
                  <a:moveTo>
                    <a:pt x="1601597" y="5187569"/>
                  </a:moveTo>
                  <a:lnTo>
                    <a:pt x="1601597" y="5111369"/>
                  </a:lnTo>
                  <a:lnTo>
                    <a:pt x="1601597" y="5187569"/>
                  </a:lnTo>
                  <a:close/>
                  <a:moveTo>
                    <a:pt x="1601597" y="5009769"/>
                  </a:moveTo>
                  <a:lnTo>
                    <a:pt x="1601597" y="4933569"/>
                  </a:lnTo>
                  <a:lnTo>
                    <a:pt x="1601597" y="5009769"/>
                  </a:lnTo>
                  <a:close/>
                  <a:moveTo>
                    <a:pt x="1601597" y="4831969"/>
                  </a:moveTo>
                  <a:lnTo>
                    <a:pt x="1601597" y="4755769"/>
                  </a:lnTo>
                  <a:lnTo>
                    <a:pt x="1601597" y="4831969"/>
                  </a:lnTo>
                  <a:close/>
                  <a:moveTo>
                    <a:pt x="1601597" y="4654169"/>
                  </a:moveTo>
                  <a:lnTo>
                    <a:pt x="1601597" y="4577969"/>
                  </a:lnTo>
                  <a:lnTo>
                    <a:pt x="1601597" y="4654169"/>
                  </a:lnTo>
                  <a:close/>
                  <a:moveTo>
                    <a:pt x="1601597" y="4476369"/>
                  </a:moveTo>
                  <a:lnTo>
                    <a:pt x="1601597" y="4400169"/>
                  </a:lnTo>
                  <a:lnTo>
                    <a:pt x="1601597" y="4476369"/>
                  </a:lnTo>
                  <a:close/>
                  <a:moveTo>
                    <a:pt x="1601597" y="4298569"/>
                  </a:moveTo>
                  <a:lnTo>
                    <a:pt x="1601597" y="4222369"/>
                  </a:lnTo>
                  <a:lnTo>
                    <a:pt x="1601597" y="4298569"/>
                  </a:lnTo>
                  <a:close/>
                  <a:moveTo>
                    <a:pt x="1601597" y="4120769"/>
                  </a:moveTo>
                  <a:lnTo>
                    <a:pt x="1601597" y="4044569"/>
                  </a:lnTo>
                  <a:lnTo>
                    <a:pt x="1601597" y="4120769"/>
                  </a:lnTo>
                  <a:close/>
                  <a:moveTo>
                    <a:pt x="1601597" y="3942969"/>
                  </a:moveTo>
                  <a:lnTo>
                    <a:pt x="1601597" y="3866769"/>
                  </a:lnTo>
                  <a:lnTo>
                    <a:pt x="1601597" y="3942969"/>
                  </a:lnTo>
                  <a:close/>
                  <a:moveTo>
                    <a:pt x="1601597" y="3765169"/>
                  </a:moveTo>
                  <a:lnTo>
                    <a:pt x="1601597" y="3688969"/>
                  </a:lnTo>
                  <a:lnTo>
                    <a:pt x="1601597" y="3765169"/>
                  </a:lnTo>
                  <a:close/>
                  <a:moveTo>
                    <a:pt x="1601597" y="3587369"/>
                  </a:moveTo>
                  <a:lnTo>
                    <a:pt x="1601597" y="3511169"/>
                  </a:lnTo>
                  <a:lnTo>
                    <a:pt x="1601597" y="3587369"/>
                  </a:lnTo>
                  <a:close/>
                  <a:moveTo>
                    <a:pt x="1601597" y="3409569"/>
                  </a:moveTo>
                  <a:lnTo>
                    <a:pt x="1601597" y="3333369"/>
                  </a:lnTo>
                  <a:lnTo>
                    <a:pt x="1601597" y="3409569"/>
                  </a:lnTo>
                  <a:close/>
                  <a:moveTo>
                    <a:pt x="1601597" y="3231769"/>
                  </a:moveTo>
                  <a:lnTo>
                    <a:pt x="1601597" y="3155569"/>
                  </a:lnTo>
                  <a:lnTo>
                    <a:pt x="1601597" y="3231769"/>
                  </a:lnTo>
                  <a:close/>
                  <a:moveTo>
                    <a:pt x="1601597" y="3053969"/>
                  </a:moveTo>
                  <a:lnTo>
                    <a:pt x="1601597" y="2977769"/>
                  </a:lnTo>
                  <a:lnTo>
                    <a:pt x="1601597" y="3053969"/>
                  </a:lnTo>
                  <a:close/>
                  <a:moveTo>
                    <a:pt x="1601597" y="2876169"/>
                  </a:moveTo>
                  <a:lnTo>
                    <a:pt x="1601597" y="2799969"/>
                  </a:lnTo>
                  <a:lnTo>
                    <a:pt x="1601597" y="2876169"/>
                  </a:lnTo>
                  <a:close/>
                  <a:moveTo>
                    <a:pt x="1601597" y="2698369"/>
                  </a:moveTo>
                  <a:lnTo>
                    <a:pt x="1601597" y="2622169"/>
                  </a:lnTo>
                  <a:lnTo>
                    <a:pt x="1601597" y="2698369"/>
                  </a:lnTo>
                  <a:close/>
                  <a:moveTo>
                    <a:pt x="1601597" y="2520569"/>
                  </a:moveTo>
                  <a:lnTo>
                    <a:pt x="1601597" y="2444369"/>
                  </a:lnTo>
                  <a:lnTo>
                    <a:pt x="1601597" y="2520569"/>
                  </a:lnTo>
                  <a:close/>
                  <a:moveTo>
                    <a:pt x="1601597" y="2342769"/>
                  </a:moveTo>
                  <a:lnTo>
                    <a:pt x="1601597" y="2266569"/>
                  </a:lnTo>
                  <a:lnTo>
                    <a:pt x="1601597" y="2342769"/>
                  </a:lnTo>
                  <a:close/>
                  <a:moveTo>
                    <a:pt x="1601597" y="2164969"/>
                  </a:moveTo>
                  <a:lnTo>
                    <a:pt x="1601597" y="2088769"/>
                  </a:lnTo>
                  <a:lnTo>
                    <a:pt x="1601597" y="2164969"/>
                  </a:lnTo>
                  <a:close/>
                  <a:moveTo>
                    <a:pt x="1601597" y="1987169"/>
                  </a:moveTo>
                  <a:lnTo>
                    <a:pt x="1601597" y="1910969"/>
                  </a:lnTo>
                  <a:lnTo>
                    <a:pt x="1601597" y="1987169"/>
                  </a:lnTo>
                  <a:close/>
                  <a:moveTo>
                    <a:pt x="1601597" y="1809369"/>
                  </a:moveTo>
                  <a:lnTo>
                    <a:pt x="1601597" y="1733169"/>
                  </a:lnTo>
                  <a:lnTo>
                    <a:pt x="1601597" y="1809369"/>
                  </a:lnTo>
                  <a:close/>
                  <a:moveTo>
                    <a:pt x="1601597" y="1631569"/>
                  </a:moveTo>
                  <a:lnTo>
                    <a:pt x="1601597" y="1555369"/>
                  </a:lnTo>
                  <a:lnTo>
                    <a:pt x="1601597" y="1631569"/>
                  </a:lnTo>
                  <a:close/>
                  <a:moveTo>
                    <a:pt x="1601597" y="1453769"/>
                  </a:moveTo>
                  <a:lnTo>
                    <a:pt x="1601597" y="1377569"/>
                  </a:lnTo>
                  <a:lnTo>
                    <a:pt x="1601597" y="1453769"/>
                  </a:lnTo>
                  <a:close/>
                  <a:moveTo>
                    <a:pt x="1601597" y="1275969"/>
                  </a:moveTo>
                  <a:lnTo>
                    <a:pt x="1601597" y="1199769"/>
                  </a:lnTo>
                  <a:lnTo>
                    <a:pt x="1601597" y="1275969"/>
                  </a:lnTo>
                  <a:close/>
                  <a:moveTo>
                    <a:pt x="1601597" y="1098169"/>
                  </a:moveTo>
                  <a:lnTo>
                    <a:pt x="1601597" y="1021969"/>
                  </a:lnTo>
                  <a:lnTo>
                    <a:pt x="1601597" y="1098169"/>
                  </a:lnTo>
                  <a:close/>
                  <a:moveTo>
                    <a:pt x="1601597" y="920369"/>
                  </a:moveTo>
                  <a:lnTo>
                    <a:pt x="1601597" y="844169"/>
                  </a:lnTo>
                  <a:lnTo>
                    <a:pt x="1601597" y="920369"/>
                  </a:lnTo>
                  <a:close/>
                  <a:moveTo>
                    <a:pt x="1601597" y="742569"/>
                  </a:moveTo>
                  <a:lnTo>
                    <a:pt x="1601597" y="666369"/>
                  </a:lnTo>
                  <a:lnTo>
                    <a:pt x="1601597" y="742569"/>
                  </a:lnTo>
                  <a:close/>
                  <a:moveTo>
                    <a:pt x="1601597" y="564769"/>
                  </a:moveTo>
                  <a:lnTo>
                    <a:pt x="1601597" y="530352"/>
                  </a:lnTo>
                  <a:lnTo>
                    <a:pt x="1588897" y="530352"/>
                  </a:lnTo>
                  <a:lnTo>
                    <a:pt x="1576197" y="530352"/>
                  </a:lnTo>
                  <a:cubicBezTo>
                    <a:pt x="1576197" y="503936"/>
                    <a:pt x="1578102" y="477901"/>
                    <a:pt x="1581912" y="452501"/>
                  </a:cubicBezTo>
                  <a:lnTo>
                    <a:pt x="1607058" y="456184"/>
                  </a:lnTo>
                  <a:cubicBezTo>
                    <a:pt x="1603502" y="480314"/>
                    <a:pt x="1601597" y="505079"/>
                    <a:pt x="1601597" y="530352"/>
                  </a:cubicBezTo>
                  <a:lnTo>
                    <a:pt x="1601597" y="564769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4073236" cy="10287000"/>
            <a:chOff x="0" y="0"/>
            <a:chExt cx="5430982" cy="13716000"/>
          </a:xfrm>
        </p:grpSpPr>
        <p:sp>
          <p:nvSpPr>
            <p:cNvPr name="Freeform 5" id="5" descr="텍스트, 스크린샷, 그래픽 디자인, 만화 영화이(가) 표시된 사진  자동 생성된 설명"/>
            <p:cNvSpPr/>
            <p:nvPr/>
          </p:nvSpPr>
          <p:spPr>
            <a:xfrm flipH="false" flipV="false" rot="0">
              <a:off x="0" y="0"/>
              <a:ext cx="543102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431028">
                  <a:moveTo>
                    <a:pt x="0" y="0"/>
                  </a:moveTo>
                  <a:lnTo>
                    <a:pt x="5431028" y="0"/>
                  </a:lnTo>
                  <a:lnTo>
                    <a:pt x="543102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34897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73236" y="465318"/>
            <a:ext cx="5721927" cy="656899"/>
            <a:chOff x="0" y="0"/>
            <a:chExt cx="7629236" cy="8758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29271" cy="875919"/>
            </a:xfrm>
            <a:custGeom>
              <a:avLst/>
              <a:gdLst/>
              <a:ahLst/>
              <a:cxnLst/>
              <a:rect r="r" b="b" t="t" l="l"/>
              <a:pathLst>
                <a:path h="875919" w="7629271">
                  <a:moveTo>
                    <a:pt x="0" y="0"/>
                  </a:moveTo>
                  <a:lnTo>
                    <a:pt x="7629271" y="0"/>
                  </a:lnTo>
                  <a:lnTo>
                    <a:pt x="7629271" y="875919"/>
                  </a:lnTo>
                  <a:lnTo>
                    <a:pt x="0" y="8759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412456" y="580376"/>
            <a:ext cx="5188744" cy="404796"/>
          </a:xfrm>
          <a:custGeom>
            <a:avLst/>
            <a:gdLst/>
            <a:ahLst/>
            <a:cxnLst/>
            <a:rect r="r" b="b" t="t" l="l"/>
            <a:pathLst>
              <a:path h="404796" w="5188744">
                <a:moveTo>
                  <a:pt x="0" y="0"/>
                </a:moveTo>
                <a:lnTo>
                  <a:pt x="5188744" y="0"/>
                </a:lnTo>
                <a:lnTo>
                  <a:pt x="5188744" y="404796"/>
                </a:lnTo>
                <a:lnTo>
                  <a:pt x="0" y="404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74" r="0" b="-47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44650" y="8490618"/>
            <a:ext cx="3523780" cy="1448665"/>
          </a:xfrm>
          <a:custGeom>
            <a:avLst/>
            <a:gdLst/>
            <a:ahLst/>
            <a:cxnLst/>
            <a:rect r="r" b="b" t="t" l="l"/>
            <a:pathLst>
              <a:path h="1448665" w="3523780">
                <a:moveTo>
                  <a:pt x="0" y="0"/>
                </a:moveTo>
                <a:lnTo>
                  <a:pt x="3523780" y="0"/>
                </a:lnTo>
                <a:lnTo>
                  <a:pt x="3523780" y="1448666"/>
                </a:lnTo>
                <a:lnTo>
                  <a:pt x="0" y="1448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92" r="0" b="-29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20740" y="2012056"/>
            <a:ext cx="3227136" cy="1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배경 및 목적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1.1. 문제 정의 및 상황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1.2. 해결 아이디어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95515" y="1912486"/>
            <a:ext cx="1243011" cy="969497"/>
            <a:chOff x="0" y="0"/>
            <a:chExt cx="1657348" cy="12926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57348" cy="1292662"/>
            </a:xfrm>
            <a:custGeom>
              <a:avLst/>
              <a:gdLst/>
              <a:ahLst/>
              <a:cxnLst/>
              <a:rect r="r" b="b" t="t" l="l"/>
              <a:pathLst>
                <a:path h="1292662" w="1657348">
                  <a:moveTo>
                    <a:pt x="0" y="0"/>
                  </a:moveTo>
                  <a:lnTo>
                    <a:pt x="1657348" y="0"/>
                  </a:lnTo>
                  <a:lnTo>
                    <a:pt x="1657348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1657348" cy="141648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225">
                  <a:solidFill>
                    <a:srgbClr val="33B0E6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20740" y="5509839"/>
            <a:ext cx="3327773" cy="182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구현 방법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2.1. 웹 크롤링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795515" y="5410269"/>
            <a:ext cx="1243011" cy="969497"/>
            <a:chOff x="0" y="0"/>
            <a:chExt cx="1657348" cy="12926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7348" cy="1292662"/>
            </a:xfrm>
            <a:custGeom>
              <a:avLst/>
              <a:gdLst/>
              <a:ahLst/>
              <a:cxnLst/>
              <a:rect r="r" b="b" t="t" l="l"/>
              <a:pathLst>
                <a:path h="1292662" w="1657348">
                  <a:moveTo>
                    <a:pt x="0" y="0"/>
                  </a:moveTo>
                  <a:lnTo>
                    <a:pt x="1657348" y="0"/>
                  </a:lnTo>
                  <a:lnTo>
                    <a:pt x="1657348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1657348" cy="141648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225">
                  <a:solidFill>
                    <a:srgbClr val="33B0E6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73101" y="2012056"/>
            <a:ext cx="3131820" cy="1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HEAR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3.1. HEAR 소개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3.2. QR 코드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47876" y="1912486"/>
            <a:ext cx="1243011" cy="969497"/>
            <a:chOff x="0" y="0"/>
            <a:chExt cx="1657348" cy="12926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57348" cy="1292662"/>
            </a:xfrm>
            <a:custGeom>
              <a:avLst/>
              <a:gdLst/>
              <a:ahLst/>
              <a:cxnLst/>
              <a:rect r="r" b="b" t="t" l="l"/>
              <a:pathLst>
                <a:path h="1292662" w="1657348">
                  <a:moveTo>
                    <a:pt x="0" y="0"/>
                  </a:moveTo>
                  <a:lnTo>
                    <a:pt x="1657348" y="0"/>
                  </a:lnTo>
                  <a:lnTo>
                    <a:pt x="1657348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23825"/>
              <a:ext cx="1657348" cy="141648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225">
                  <a:solidFill>
                    <a:srgbClr val="33B0E6"/>
                  </a:solidFill>
                  <a:latin typeface="Do Hyeon"/>
                  <a:ea typeface="Do Hyeon"/>
                  <a:cs typeface="Do Hyeon"/>
                  <a:sym typeface="Do Hyeon"/>
                </a:rPr>
                <a:t>03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73101" y="5509839"/>
            <a:ext cx="3131820" cy="1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기대 효과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4.1. 예상 기능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4.2. 발전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47876" y="5410269"/>
            <a:ext cx="1243011" cy="969497"/>
            <a:chOff x="0" y="0"/>
            <a:chExt cx="1657348" cy="12926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57348" cy="1292662"/>
            </a:xfrm>
            <a:custGeom>
              <a:avLst/>
              <a:gdLst/>
              <a:ahLst/>
              <a:cxnLst/>
              <a:rect r="r" b="b" t="t" l="l"/>
              <a:pathLst>
                <a:path h="1292662" w="1657348">
                  <a:moveTo>
                    <a:pt x="0" y="0"/>
                  </a:moveTo>
                  <a:lnTo>
                    <a:pt x="1657348" y="0"/>
                  </a:lnTo>
                  <a:lnTo>
                    <a:pt x="1657348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23825"/>
              <a:ext cx="1657348" cy="141648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225">
                  <a:solidFill>
                    <a:srgbClr val="33B0E6"/>
                  </a:solidFill>
                  <a:latin typeface="Do Hyeon"/>
                  <a:ea typeface="Do Hyeon"/>
                  <a:cs typeface="Do Hyeon"/>
                  <a:sym typeface="Do Hyeon"/>
                </a:rPr>
                <a:t>04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359569" y="2012056"/>
            <a:ext cx="3131820" cy="110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중요한 소개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5.1. 팀 소개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234344" y="1912486"/>
            <a:ext cx="1243011" cy="969497"/>
            <a:chOff x="0" y="0"/>
            <a:chExt cx="1657348" cy="12926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57348" cy="1292662"/>
            </a:xfrm>
            <a:custGeom>
              <a:avLst/>
              <a:gdLst/>
              <a:ahLst/>
              <a:cxnLst/>
              <a:rect r="r" b="b" t="t" l="l"/>
              <a:pathLst>
                <a:path h="1292662" w="1657348">
                  <a:moveTo>
                    <a:pt x="0" y="0"/>
                  </a:moveTo>
                  <a:lnTo>
                    <a:pt x="1657348" y="0"/>
                  </a:lnTo>
                  <a:lnTo>
                    <a:pt x="1657348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23825"/>
              <a:ext cx="1657348" cy="141648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225">
                  <a:solidFill>
                    <a:srgbClr val="33B0E6"/>
                  </a:solidFill>
                  <a:latin typeface="Do Hyeon"/>
                  <a:ea typeface="Do Hyeon"/>
                  <a:cs typeface="Do Hyeon"/>
                  <a:sym typeface="Do Hyeon"/>
                </a:rPr>
                <a:t>05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4225576" y="5509839"/>
            <a:ext cx="3131820" cy="182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결론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6.1. </a:t>
            </a:r>
            <a:r>
              <a:rPr lang="en-US" sz="27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세부 목차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세부 목차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세부 목차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100351" y="5410269"/>
            <a:ext cx="1243011" cy="969497"/>
            <a:chOff x="0" y="0"/>
            <a:chExt cx="1657348" cy="12926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57348" cy="1292662"/>
            </a:xfrm>
            <a:custGeom>
              <a:avLst/>
              <a:gdLst/>
              <a:ahLst/>
              <a:cxnLst/>
              <a:rect r="r" b="b" t="t" l="l"/>
              <a:pathLst>
                <a:path h="1292662" w="1657348">
                  <a:moveTo>
                    <a:pt x="0" y="0"/>
                  </a:moveTo>
                  <a:lnTo>
                    <a:pt x="1657348" y="0"/>
                  </a:lnTo>
                  <a:lnTo>
                    <a:pt x="1657348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23825"/>
              <a:ext cx="1657348" cy="141648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225">
                  <a:solidFill>
                    <a:srgbClr val="33B0E6"/>
                  </a:solidFill>
                  <a:latin typeface="Do Hyeon"/>
                  <a:ea typeface="Do Hyeon"/>
                  <a:cs typeface="Do Hyeon"/>
                  <a:sym typeface="Do Hyeon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637585" y="1038225"/>
            <a:ext cx="13007014" cy="40256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15058" y="2544693"/>
            <a:ext cx="5803823" cy="5803823"/>
          </a:xfrm>
          <a:custGeom>
            <a:avLst/>
            <a:gdLst/>
            <a:ahLst/>
            <a:cxnLst/>
            <a:rect r="r" b="b" t="t" l="l"/>
            <a:pathLst>
              <a:path h="5803823" w="5803823">
                <a:moveTo>
                  <a:pt x="0" y="0"/>
                </a:moveTo>
                <a:lnTo>
                  <a:pt x="5803823" y="0"/>
                </a:lnTo>
                <a:lnTo>
                  <a:pt x="5803823" y="5803823"/>
                </a:lnTo>
                <a:lnTo>
                  <a:pt x="0" y="58038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" y="203200"/>
            <a:ext cx="4637555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3.2. QR 코드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8760" y="4405204"/>
            <a:ext cx="5691293" cy="186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QR을 찍고 본인의 </a:t>
            </a: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학교를 확인해보세요!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56057">
            <a:off x="2607303" y="330879"/>
            <a:ext cx="714293" cy="995326"/>
          </a:xfrm>
          <a:custGeom>
            <a:avLst/>
            <a:gdLst/>
            <a:ahLst/>
            <a:cxnLst/>
            <a:rect r="r" b="b" t="t" l="l"/>
            <a:pathLst>
              <a:path h="995326" w="714293">
                <a:moveTo>
                  <a:pt x="0" y="0"/>
                </a:moveTo>
                <a:lnTo>
                  <a:pt x="714293" y="0"/>
                </a:lnTo>
                <a:lnTo>
                  <a:pt x="714293" y="995327"/>
                </a:lnTo>
                <a:lnTo>
                  <a:pt x="0" y="99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" t="0" r="-4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2890">
            <a:off x="15460339" y="462624"/>
            <a:ext cx="616545" cy="852135"/>
          </a:xfrm>
          <a:custGeom>
            <a:avLst/>
            <a:gdLst/>
            <a:ahLst/>
            <a:cxnLst/>
            <a:rect r="r" b="b" t="t" l="l"/>
            <a:pathLst>
              <a:path h="852135" w="616545">
                <a:moveTo>
                  <a:pt x="0" y="0"/>
                </a:moveTo>
                <a:lnTo>
                  <a:pt x="616545" y="0"/>
                </a:lnTo>
                <a:lnTo>
                  <a:pt x="616545" y="852135"/>
                </a:lnTo>
                <a:lnTo>
                  <a:pt x="0" y="85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" r="0" b="-90"/>
            </a:stretch>
          </a:blipFill>
        </p:spPr>
      </p:sp>
      <p:sp>
        <p:nvSpPr>
          <p:cNvPr name="AutoShape 6" id="6"/>
          <p:cNvSpPr/>
          <p:nvPr/>
        </p:nvSpPr>
        <p:spPr>
          <a:xfrm rot="3401">
            <a:off x="4330063" y="7622409"/>
            <a:ext cx="9627875" cy="0"/>
          </a:xfrm>
          <a:prstGeom prst="line">
            <a:avLst/>
          </a:prstGeom>
          <a:ln cap="rnd" w="9525">
            <a:solidFill>
              <a:srgbClr val="17A0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29538" y="7341324"/>
            <a:ext cx="2828925" cy="600075"/>
            <a:chOff x="0" y="0"/>
            <a:chExt cx="3771900" cy="800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900" cy="800100"/>
            </a:xfrm>
            <a:custGeom>
              <a:avLst/>
              <a:gdLst/>
              <a:ahLst/>
              <a:cxnLst/>
              <a:rect r="r" b="b" t="t" l="l"/>
              <a:pathLst>
                <a:path h="800100" w="3771900">
                  <a:moveTo>
                    <a:pt x="0" y="0"/>
                  </a:moveTo>
                  <a:lnTo>
                    <a:pt x="3771900" y="0"/>
                  </a:lnTo>
                  <a:lnTo>
                    <a:pt x="37719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925156" y="7536684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8" y="0"/>
                </a:lnTo>
                <a:lnTo>
                  <a:pt x="2437688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4" t="0" r="-12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1602" y="2535079"/>
            <a:ext cx="15544797" cy="2205038"/>
            <a:chOff x="0" y="0"/>
            <a:chExt cx="20726396" cy="2940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6395" cy="2940050"/>
            </a:xfrm>
            <a:custGeom>
              <a:avLst/>
              <a:gdLst/>
              <a:ahLst/>
              <a:cxnLst/>
              <a:rect r="r" b="b" t="t" l="l"/>
              <a:pathLst>
                <a:path h="2940050" w="20726395">
                  <a:moveTo>
                    <a:pt x="0" y="0"/>
                  </a:moveTo>
                  <a:lnTo>
                    <a:pt x="20726395" y="0"/>
                  </a:lnTo>
                  <a:lnTo>
                    <a:pt x="20726395" y="2940050"/>
                  </a:lnTo>
                  <a:lnTo>
                    <a:pt x="0" y="2940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20726396" cy="31019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IV. 기대 효과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34642" y="5100161"/>
            <a:ext cx="12618719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III.1. 발전</a:t>
            </a:r>
          </a:p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III.2. 기대 효과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41953" y="779219"/>
            <a:ext cx="12102616" cy="40256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611824" cy="5730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660" y="125169"/>
            <a:ext cx="540629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4.1. 기대효과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155" y="1526704"/>
            <a:ext cx="12310170" cy="629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499" indent="-539749" lvl="1">
              <a:lnSpc>
                <a:spcPts val="6999"/>
              </a:lnSpc>
              <a:spcBef>
                <a:spcPct val="0"/>
              </a:spcBef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실제 교육기관에서 맞춤형 예방 교육 추천으로 활용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  </a:t>
            </a: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예) 여성 -&gt; 성인지 감수성 교육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       지역 -&gt; 지역 문화 이해 교육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       종교 -&gt; 다종교 공존 교육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       인종/국적 -&gt; 세계시민교육</a:t>
            </a:r>
          </a:p>
          <a:p>
            <a:pPr algn="l" marL="1079499" indent="-539749" lvl="1">
              <a:lnSpc>
                <a:spcPts val="6999"/>
              </a:lnSpc>
              <a:spcBef>
                <a:spcPct val="0"/>
              </a:spcBef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사이버 언어 폭력에 대한 인식 향상 및 경각심 증가</a:t>
            </a:r>
          </a:p>
          <a:p>
            <a:pPr algn="l" marL="1079499" indent="-539749" lvl="1">
              <a:lnSpc>
                <a:spcPts val="6999"/>
              </a:lnSpc>
              <a:spcBef>
                <a:spcPct val="0"/>
              </a:spcBef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예방 교육의 효과로 사이버 언어 폭력 감소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019550" y="779219"/>
            <a:ext cx="13625019" cy="40256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611824" cy="5730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660" y="125169"/>
            <a:ext cx="388389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4.2. 발전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5276" y="2532190"/>
            <a:ext cx="16704024" cy="452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499" indent="-539749" lvl="1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대학교 에브리타임 등 다양한 학생 커뮤니티에 적용</a:t>
            </a:r>
          </a:p>
          <a:p>
            <a:pPr algn="l" marL="1079499" indent="-539749" lvl="1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더욱 다양한 언어 생활 데이터 추가</a:t>
            </a:r>
          </a:p>
          <a:p>
            <a:pPr algn="l" marL="1079499" indent="-539749" lvl="1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메신저 데이터 활용 → 일상 대화 속 혐오 표현 분석</a:t>
            </a:r>
          </a:p>
          <a:p>
            <a:pPr algn="l" marL="1079499" indent="-539749" lvl="1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유저 제보 기반 혐오 표현 추가 학습 기능</a:t>
            </a:r>
          </a:p>
          <a:p>
            <a:pPr algn="l" marL="1079499" indent="-539749" lvl="1">
              <a:lnSpc>
                <a:spcPts val="6999"/>
              </a:lnSpc>
              <a:spcBef>
                <a:spcPct val="0"/>
              </a:spcBef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시간, 연도, 사회 분위기 등과 혐오 표현의 상관관계 분석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56057">
            <a:off x="2607303" y="330879"/>
            <a:ext cx="714293" cy="995326"/>
          </a:xfrm>
          <a:custGeom>
            <a:avLst/>
            <a:gdLst/>
            <a:ahLst/>
            <a:cxnLst/>
            <a:rect r="r" b="b" t="t" l="l"/>
            <a:pathLst>
              <a:path h="995326" w="714293">
                <a:moveTo>
                  <a:pt x="0" y="0"/>
                </a:moveTo>
                <a:lnTo>
                  <a:pt x="714293" y="0"/>
                </a:lnTo>
                <a:lnTo>
                  <a:pt x="714293" y="995327"/>
                </a:lnTo>
                <a:lnTo>
                  <a:pt x="0" y="99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" t="0" r="-4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2890">
            <a:off x="15460339" y="462624"/>
            <a:ext cx="616545" cy="852135"/>
          </a:xfrm>
          <a:custGeom>
            <a:avLst/>
            <a:gdLst/>
            <a:ahLst/>
            <a:cxnLst/>
            <a:rect r="r" b="b" t="t" l="l"/>
            <a:pathLst>
              <a:path h="852135" w="616545">
                <a:moveTo>
                  <a:pt x="0" y="0"/>
                </a:moveTo>
                <a:lnTo>
                  <a:pt x="616545" y="0"/>
                </a:lnTo>
                <a:lnTo>
                  <a:pt x="616545" y="852135"/>
                </a:lnTo>
                <a:lnTo>
                  <a:pt x="0" y="85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" r="0" b="-90"/>
            </a:stretch>
          </a:blipFill>
        </p:spPr>
      </p:sp>
      <p:sp>
        <p:nvSpPr>
          <p:cNvPr name="AutoShape 6" id="6"/>
          <p:cNvSpPr/>
          <p:nvPr/>
        </p:nvSpPr>
        <p:spPr>
          <a:xfrm rot="3401">
            <a:off x="4330063" y="7622409"/>
            <a:ext cx="9627875" cy="0"/>
          </a:xfrm>
          <a:prstGeom prst="line">
            <a:avLst/>
          </a:prstGeom>
          <a:ln cap="rnd" w="9525">
            <a:solidFill>
              <a:srgbClr val="17A0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29538" y="7341324"/>
            <a:ext cx="2828925" cy="600075"/>
            <a:chOff x="0" y="0"/>
            <a:chExt cx="3771900" cy="800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900" cy="800100"/>
            </a:xfrm>
            <a:custGeom>
              <a:avLst/>
              <a:gdLst/>
              <a:ahLst/>
              <a:cxnLst/>
              <a:rect r="r" b="b" t="t" l="l"/>
              <a:pathLst>
                <a:path h="800100" w="3771900">
                  <a:moveTo>
                    <a:pt x="0" y="0"/>
                  </a:moveTo>
                  <a:lnTo>
                    <a:pt x="3771900" y="0"/>
                  </a:lnTo>
                  <a:lnTo>
                    <a:pt x="37719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925156" y="7536684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8" y="0"/>
                </a:lnTo>
                <a:lnTo>
                  <a:pt x="2437688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4" t="0" r="-12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1598" y="3195638"/>
            <a:ext cx="15544797" cy="2205038"/>
            <a:chOff x="0" y="0"/>
            <a:chExt cx="20726396" cy="2940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6395" cy="2940050"/>
            </a:xfrm>
            <a:custGeom>
              <a:avLst/>
              <a:gdLst/>
              <a:ahLst/>
              <a:cxnLst/>
              <a:rect r="r" b="b" t="t" l="l"/>
              <a:pathLst>
                <a:path h="2940050" w="20726395">
                  <a:moveTo>
                    <a:pt x="0" y="0"/>
                  </a:moveTo>
                  <a:lnTo>
                    <a:pt x="20726395" y="0"/>
                  </a:lnTo>
                  <a:lnTo>
                    <a:pt x="20726395" y="2940050"/>
                  </a:lnTo>
                  <a:lnTo>
                    <a:pt x="0" y="2940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20726396" cy="31019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5</a:t>
              </a: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. 중요한 소개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34642" y="5100161"/>
            <a:ext cx="1261871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5.1. 팀 소개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908847" y="819476"/>
            <a:ext cx="11735722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611824" cy="5730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74922" y="2029137"/>
            <a:ext cx="2999931" cy="3994832"/>
          </a:xfrm>
          <a:custGeom>
            <a:avLst/>
            <a:gdLst/>
            <a:ahLst/>
            <a:cxnLst/>
            <a:rect r="r" b="b" t="t" l="l"/>
            <a:pathLst>
              <a:path h="3994832" w="2999931">
                <a:moveTo>
                  <a:pt x="0" y="0"/>
                </a:moveTo>
                <a:lnTo>
                  <a:pt x="2999931" y="0"/>
                </a:lnTo>
                <a:lnTo>
                  <a:pt x="2999931" y="3994831"/>
                </a:lnTo>
                <a:lnTo>
                  <a:pt x="0" y="39948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235680" y="2029137"/>
            <a:ext cx="3001117" cy="3994832"/>
          </a:xfrm>
          <a:custGeom>
            <a:avLst/>
            <a:gdLst/>
            <a:ahLst/>
            <a:cxnLst/>
            <a:rect r="r" b="b" t="t" l="l"/>
            <a:pathLst>
              <a:path h="3994832" w="3001117">
                <a:moveTo>
                  <a:pt x="0" y="0"/>
                </a:moveTo>
                <a:lnTo>
                  <a:pt x="3001117" y="0"/>
                </a:lnTo>
                <a:lnTo>
                  <a:pt x="3001117" y="3994831"/>
                </a:lnTo>
                <a:lnTo>
                  <a:pt x="0" y="39948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50105" y="2029137"/>
            <a:ext cx="2996124" cy="3994832"/>
          </a:xfrm>
          <a:custGeom>
            <a:avLst/>
            <a:gdLst/>
            <a:ahLst/>
            <a:cxnLst/>
            <a:rect r="r" b="b" t="t" l="l"/>
            <a:pathLst>
              <a:path h="3994832" w="2996124">
                <a:moveTo>
                  <a:pt x="0" y="0"/>
                </a:moveTo>
                <a:lnTo>
                  <a:pt x="2996124" y="0"/>
                </a:lnTo>
                <a:lnTo>
                  <a:pt x="2996124" y="3994831"/>
                </a:lnTo>
                <a:lnTo>
                  <a:pt x="0" y="3994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001431" y="2029137"/>
            <a:ext cx="2996124" cy="3994832"/>
          </a:xfrm>
          <a:custGeom>
            <a:avLst/>
            <a:gdLst/>
            <a:ahLst/>
            <a:cxnLst/>
            <a:rect r="r" b="b" t="t" l="l"/>
            <a:pathLst>
              <a:path h="3994832" w="2996124">
                <a:moveTo>
                  <a:pt x="0" y="0"/>
                </a:moveTo>
                <a:lnTo>
                  <a:pt x="2996124" y="0"/>
                </a:lnTo>
                <a:lnTo>
                  <a:pt x="2996124" y="3994831"/>
                </a:lnTo>
                <a:lnTo>
                  <a:pt x="0" y="39948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760751" y="2029137"/>
            <a:ext cx="2940616" cy="4000838"/>
          </a:xfrm>
          <a:custGeom>
            <a:avLst/>
            <a:gdLst/>
            <a:ahLst/>
            <a:cxnLst/>
            <a:rect r="r" b="b" t="t" l="l"/>
            <a:pathLst>
              <a:path h="4000838" w="2940616">
                <a:moveTo>
                  <a:pt x="0" y="0"/>
                </a:moveTo>
                <a:lnTo>
                  <a:pt x="2940616" y="0"/>
                </a:lnTo>
                <a:lnTo>
                  <a:pt x="2940616" y="4000838"/>
                </a:lnTo>
                <a:lnTo>
                  <a:pt x="0" y="4000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7070" y="72805"/>
            <a:ext cx="55721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5. 중요한 소개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20018" y="6211661"/>
            <a:ext cx="2558951" cy="300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제시원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한국디지털미디어고교  1학년</a:t>
            </a:r>
          </a:p>
          <a:p>
            <a:pPr algn="ctr">
              <a:lnSpc>
                <a:spcPts val="3500"/>
              </a:lnSpc>
            </a:p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AI 모델 개발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크롤링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 해석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89803" y="6150065"/>
            <a:ext cx="2492871" cy="302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조수아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한국디지털미디어고교 1학년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 전처리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라벨링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 해석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28452" y="6085930"/>
            <a:ext cx="2492871" cy="311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황정빈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한국디지털미디어고교 1학년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웹서비스 제작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기획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 해석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345" y="6211661"/>
            <a:ext cx="1971526" cy="298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최현서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조원고교 1학년</a:t>
            </a:r>
          </a:p>
          <a:p>
            <a:pPr algn="l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기획 및 PPT 제작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발표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 해석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43119" y="6569483"/>
            <a:ext cx="39015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팀장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019736" y="6479825"/>
            <a:ext cx="39015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멘토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46685" y="5988775"/>
            <a:ext cx="1768748" cy="265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김동완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성균관대학교 4학년</a:t>
            </a:r>
          </a:p>
          <a:p>
            <a:pPr algn="ctr">
              <a:lnSpc>
                <a:spcPts val="3499"/>
              </a:lnSpc>
            </a:pPr>
          </a:p>
          <a:p>
            <a:pPr algn="l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56057">
            <a:off x="2607303" y="330879"/>
            <a:ext cx="714293" cy="995326"/>
          </a:xfrm>
          <a:custGeom>
            <a:avLst/>
            <a:gdLst/>
            <a:ahLst/>
            <a:cxnLst/>
            <a:rect r="r" b="b" t="t" l="l"/>
            <a:pathLst>
              <a:path h="995326" w="714293">
                <a:moveTo>
                  <a:pt x="0" y="0"/>
                </a:moveTo>
                <a:lnTo>
                  <a:pt x="714293" y="0"/>
                </a:lnTo>
                <a:lnTo>
                  <a:pt x="714293" y="995327"/>
                </a:lnTo>
                <a:lnTo>
                  <a:pt x="0" y="99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" t="0" r="-4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2890">
            <a:off x="15460339" y="462624"/>
            <a:ext cx="616545" cy="852135"/>
          </a:xfrm>
          <a:custGeom>
            <a:avLst/>
            <a:gdLst/>
            <a:ahLst/>
            <a:cxnLst/>
            <a:rect r="r" b="b" t="t" l="l"/>
            <a:pathLst>
              <a:path h="852135" w="616545">
                <a:moveTo>
                  <a:pt x="0" y="0"/>
                </a:moveTo>
                <a:lnTo>
                  <a:pt x="616545" y="0"/>
                </a:lnTo>
                <a:lnTo>
                  <a:pt x="616545" y="852135"/>
                </a:lnTo>
                <a:lnTo>
                  <a:pt x="0" y="85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" r="0" b="-90"/>
            </a:stretch>
          </a:blipFill>
        </p:spPr>
      </p:sp>
      <p:sp>
        <p:nvSpPr>
          <p:cNvPr name="AutoShape 6" id="6"/>
          <p:cNvSpPr/>
          <p:nvPr/>
        </p:nvSpPr>
        <p:spPr>
          <a:xfrm rot="3401">
            <a:off x="4330063" y="7622409"/>
            <a:ext cx="9627875" cy="0"/>
          </a:xfrm>
          <a:prstGeom prst="line">
            <a:avLst/>
          </a:prstGeom>
          <a:ln cap="rnd" w="9525">
            <a:solidFill>
              <a:srgbClr val="17A0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29538" y="7341324"/>
            <a:ext cx="2828925" cy="600075"/>
            <a:chOff x="0" y="0"/>
            <a:chExt cx="3771900" cy="800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900" cy="800100"/>
            </a:xfrm>
            <a:custGeom>
              <a:avLst/>
              <a:gdLst/>
              <a:ahLst/>
              <a:cxnLst/>
              <a:rect r="r" b="b" t="t" l="l"/>
              <a:pathLst>
                <a:path h="800100" w="3771900">
                  <a:moveTo>
                    <a:pt x="0" y="0"/>
                  </a:moveTo>
                  <a:lnTo>
                    <a:pt x="3771900" y="0"/>
                  </a:lnTo>
                  <a:lnTo>
                    <a:pt x="37719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925156" y="7536684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8" y="0"/>
                </a:lnTo>
                <a:lnTo>
                  <a:pt x="2437688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4" t="0" r="-12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1598" y="3195638"/>
            <a:ext cx="15544797" cy="2205038"/>
            <a:chOff x="0" y="0"/>
            <a:chExt cx="20726396" cy="2940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6395" cy="2940050"/>
            </a:xfrm>
            <a:custGeom>
              <a:avLst/>
              <a:gdLst/>
              <a:ahLst/>
              <a:cxnLst/>
              <a:rect r="r" b="b" t="t" l="l"/>
              <a:pathLst>
                <a:path h="2940050" w="20726395">
                  <a:moveTo>
                    <a:pt x="0" y="0"/>
                  </a:moveTo>
                  <a:lnTo>
                    <a:pt x="20726395" y="0"/>
                  </a:lnTo>
                  <a:lnTo>
                    <a:pt x="20726395" y="2940050"/>
                  </a:lnTo>
                  <a:lnTo>
                    <a:pt x="0" y="2940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20726396" cy="31019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6. 결론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34642" y="5100161"/>
            <a:ext cx="12618719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6.1. 결과</a:t>
            </a:r>
          </a:p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6.2. 느낀점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260739" y="819476"/>
            <a:ext cx="11383830" cy="0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611824" cy="5730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44195" y="1500497"/>
            <a:ext cx="5320625" cy="5320625"/>
          </a:xfrm>
          <a:custGeom>
            <a:avLst/>
            <a:gdLst/>
            <a:ahLst/>
            <a:cxnLst/>
            <a:rect r="r" b="b" t="t" l="l"/>
            <a:pathLst>
              <a:path h="5320625" w="5320625">
                <a:moveTo>
                  <a:pt x="0" y="0"/>
                </a:moveTo>
                <a:lnTo>
                  <a:pt x="5320625" y="0"/>
                </a:lnTo>
                <a:lnTo>
                  <a:pt x="5320625" y="5320625"/>
                </a:lnTo>
                <a:lnTo>
                  <a:pt x="0" y="5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07520" y="1500497"/>
            <a:ext cx="5320625" cy="5320625"/>
          </a:xfrm>
          <a:custGeom>
            <a:avLst/>
            <a:gdLst/>
            <a:ahLst/>
            <a:cxnLst/>
            <a:rect r="r" b="b" t="t" l="l"/>
            <a:pathLst>
              <a:path h="5320625" w="5320625">
                <a:moveTo>
                  <a:pt x="0" y="0"/>
                </a:moveTo>
                <a:lnTo>
                  <a:pt x="5320625" y="0"/>
                </a:lnTo>
                <a:lnTo>
                  <a:pt x="5320625" y="5320625"/>
                </a:lnTo>
                <a:lnTo>
                  <a:pt x="0" y="5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02000" y="7156230"/>
            <a:ext cx="11301259" cy="1652809"/>
          </a:xfrm>
          <a:custGeom>
            <a:avLst/>
            <a:gdLst/>
            <a:ahLst/>
            <a:cxnLst/>
            <a:rect r="r" b="b" t="t" l="l"/>
            <a:pathLst>
              <a:path h="1652809" w="11301259">
                <a:moveTo>
                  <a:pt x="0" y="0"/>
                </a:moveTo>
                <a:lnTo>
                  <a:pt x="11301259" y="0"/>
                </a:lnTo>
                <a:lnTo>
                  <a:pt x="11301259" y="1652809"/>
                </a:lnTo>
                <a:lnTo>
                  <a:pt x="0" y="1652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660" y="125169"/>
            <a:ext cx="540629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6.1. 결과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260739" y="819476"/>
            <a:ext cx="11383830" cy="0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611824" cy="5730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03107" y="4169115"/>
            <a:ext cx="15855726" cy="16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저희는 이 프로젝트를 통해 누군가가 정리한 데이터가 아닌 인터넷에 흩어진 실제 데이터를 모으고 </a:t>
            </a:r>
          </a:p>
          <a:p>
            <a:pPr algn="ctr">
              <a:lnSpc>
                <a:spcPts val="4323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라벨링하는 경험을 쌓음으로써 데이터를 수집하는 역량을 키우고, 그 데이터를 시각화하여 고도화된 인사이트를 얻는 </a:t>
            </a:r>
          </a:p>
          <a:p>
            <a:pPr algn="ctr">
              <a:lnSpc>
                <a:spcPts val="4323"/>
              </a:lnSpc>
              <a:spcBef>
                <a:spcPct val="0"/>
              </a:spcBef>
            </a:pPr>
            <a:r>
              <a:rPr lang="en-US" sz="308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경험을 함으로써 데이터를 여러 관점으로 보고 자료에서 가치를 분석하고 발견하는 능력을 키웠습니다.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660" y="125169"/>
            <a:ext cx="540629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6.2. 결론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7263912"/>
            <a:ext cx="1064419" cy="1828800"/>
          </a:xfrm>
          <a:custGeom>
            <a:avLst/>
            <a:gdLst/>
            <a:ahLst/>
            <a:cxnLst/>
            <a:rect r="r" b="b" t="t" l="l"/>
            <a:pathLst>
              <a:path h="1828800" w="1064419">
                <a:moveTo>
                  <a:pt x="0" y="0"/>
                </a:moveTo>
                <a:lnTo>
                  <a:pt x="1064419" y="0"/>
                </a:lnTo>
                <a:lnTo>
                  <a:pt x="1064419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9731" t="0" r="0" b="-28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604" y="200536"/>
            <a:ext cx="1248630" cy="2004379"/>
          </a:xfrm>
          <a:custGeom>
            <a:avLst/>
            <a:gdLst/>
            <a:ahLst/>
            <a:cxnLst/>
            <a:rect r="r" b="b" t="t" l="l"/>
            <a:pathLst>
              <a:path h="2004379" w="1248630">
                <a:moveTo>
                  <a:pt x="0" y="0"/>
                </a:moveTo>
                <a:lnTo>
                  <a:pt x="1248630" y="0"/>
                </a:lnTo>
                <a:lnTo>
                  <a:pt x="1248630" y="2004380"/>
                </a:lnTo>
                <a:lnTo>
                  <a:pt x="0" y="2004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92" t="0" r="-59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42592" y="5774151"/>
            <a:ext cx="1306679" cy="1295699"/>
          </a:xfrm>
          <a:custGeom>
            <a:avLst/>
            <a:gdLst/>
            <a:ahLst/>
            <a:cxnLst/>
            <a:rect r="r" b="b" t="t" l="l"/>
            <a:pathLst>
              <a:path h="1295699" w="1306679">
                <a:moveTo>
                  <a:pt x="0" y="0"/>
                </a:moveTo>
                <a:lnTo>
                  <a:pt x="1306679" y="0"/>
                </a:lnTo>
                <a:lnTo>
                  <a:pt x="1306679" y="1295699"/>
                </a:lnTo>
                <a:lnTo>
                  <a:pt x="0" y="1295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03" t="0" r="-30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508210"/>
            <a:ext cx="18288000" cy="778790"/>
            <a:chOff x="0" y="0"/>
            <a:chExt cx="24384000" cy="10383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038352"/>
            </a:xfrm>
            <a:custGeom>
              <a:avLst/>
              <a:gdLst/>
              <a:ahLst/>
              <a:cxnLst/>
              <a:rect r="r" b="b" t="t" l="l"/>
              <a:pathLst>
                <a:path h="103835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38352"/>
                  </a:lnTo>
                  <a:lnTo>
                    <a:pt x="0" y="10383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8679" y="627681"/>
            <a:ext cx="16970644" cy="8880530"/>
            <a:chOff x="0" y="0"/>
            <a:chExt cx="22627526" cy="118407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27589" cy="11840718"/>
            </a:xfrm>
            <a:custGeom>
              <a:avLst/>
              <a:gdLst/>
              <a:ahLst/>
              <a:cxnLst/>
              <a:rect r="r" b="b" t="t" l="l"/>
              <a:pathLst>
                <a:path h="11840718" w="22627589">
                  <a:moveTo>
                    <a:pt x="640588" y="0"/>
                  </a:moveTo>
                  <a:lnTo>
                    <a:pt x="21987002" y="0"/>
                  </a:lnTo>
                  <a:cubicBezTo>
                    <a:pt x="22340824" y="0"/>
                    <a:pt x="22627589" y="286766"/>
                    <a:pt x="22627589" y="640588"/>
                  </a:cubicBezTo>
                  <a:lnTo>
                    <a:pt x="22627589" y="11840718"/>
                  </a:lnTo>
                  <a:lnTo>
                    <a:pt x="0" y="11840718"/>
                  </a:lnTo>
                  <a:lnTo>
                    <a:pt x="0" y="640588"/>
                  </a:lnTo>
                  <a:cubicBezTo>
                    <a:pt x="0" y="286766"/>
                    <a:pt x="286766" y="0"/>
                    <a:pt x="6405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9092712"/>
            <a:ext cx="18288000" cy="415499"/>
            <a:chOff x="0" y="0"/>
            <a:chExt cx="24384000" cy="5539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944313" y="8277895"/>
            <a:ext cx="2217470" cy="1295699"/>
          </a:xfrm>
          <a:custGeom>
            <a:avLst/>
            <a:gdLst/>
            <a:ahLst/>
            <a:cxnLst/>
            <a:rect r="r" b="b" t="t" l="l"/>
            <a:pathLst>
              <a:path h="1295699" w="2217470">
                <a:moveTo>
                  <a:pt x="0" y="0"/>
                </a:moveTo>
                <a:lnTo>
                  <a:pt x="2217469" y="0"/>
                </a:lnTo>
                <a:lnTo>
                  <a:pt x="2217469" y="1295699"/>
                </a:lnTo>
                <a:lnTo>
                  <a:pt x="0" y="1295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13" r="0" b="-31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04595" y="9733688"/>
            <a:ext cx="3741873" cy="291919"/>
          </a:xfrm>
          <a:custGeom>
            <a:avLst/>
            <a:gdLst/>
            <a:ahLst/>
            <a:cxnLst/>
            <a:rect r="r" b="b" t="t" l="l"/>
            <a:pathLst>
              <a:path h="291919" w="3741873">
                <a:moveTo>
                  <a:pt x="0" y="0"/>
                </a:moveTo>
                <a:lnTo>
                  <a:pt x="3741873" y="0"/>
                </a:lnTo>
                <a:lnTo>
                  <a:pt x="3741873" y="291919"/>
                </a:lnTo>
                <a:lnTo>
                  <a:pt x="0" y="291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26" r="0" b="-42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1532" y="9655323"/>
            <a:ext cx="1700212" cy="442913"/>
          </a:xfrm>
          <a:custGeom>
            <a:avLst/>
            <a:gdLst/>
            <a:ahLst/>
            <a:cxnLst/>
            <a:rect r="r" b="b" t="t" l="l"/>
            <a:pathLst>
              <a:path h="442913" w="1700212">
                <a:moveTo>
                  <a:pt x="0" y="0"/>
                </a:moveTo>
                <a:lnTo>
                  <a:pt x="1700212" y="0"/>
                </a:lnTo>
                <a:lnTo>
                  <a:pt x="1700212" y="442913"/>
                </a:lnTo>
                <a:lnTo>
                  <a:pt x="0" y="4429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16" r="0" b="-11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487049" y="261393"/>
            <a:ext cx="1471612" cy="914400"/>
          </a:xfrm>
          <a:custGeom>
            <a:avLst/>
            <a:gdLst/>
            <a:ahLst/>
            <a:cxnLst/>
            <a:rect r="r" b="b" t="t" l="l"/>
            <a:pathLst>
              <a:path h="914400" w="1471612">
                <a:moveTo>
                  <a:pt x="0" y="0"/>
                </a:moveTo>
                <a:lnTo>
                  <a:pt x="1471613" y="0"/>
                </a:lnTo>
                <a:lnTo>
                  <a:pt x="1471613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485" t="0" r="-485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064970" y="4490085"/>
            <a:ext cx="4158060" cy="148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Appendix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56057">
            <a:off x="2607303" y="330879"/>
            <a:ext cx="714293" cy="995326"/>
          </a:xfrm>
          <a:custGeom>
            <a:avLst/>
            <a:gdLst/>
            <a:ahLst/>
            <a:cxnLst/>
            <a:rect r="r" b="b" t="t" l="l"/>
            <a:pathLst>
              <a:path h="995326" w="714293">
                <a:moveTo>
                  <a:pt x="0" y="0"/>
                </a:moveTo>
                <a:lnTo>
                  <a:pt x="714293" y="0"/>
                </a:lnTo>
                <a:lnTo>
                  <a:pt x="714293" y="995327"/>
                </a:lnTo>
                <a:lnTo>
                  <a:pt x="0" y="99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" t="0" r="-4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2890">
            <a:off x="15460339" y="462624"/>
            <a:ext cx="616545" cy="852135"/>
          </a:xfrm>
          <a:custGeom>
            <a:avLst/>
            <a:gdLst/>
            <a:ahLst/>
            <a:cxnLst/>
            <a:rect r="r" b="b" t="t" l="l"/>
            <a:pathLst>
              <a:path h="852135" w="616545">
                <a:moveTo>
                  <a:pt x="0" y="0"/>
                </a:moveTo>
                <a:lnTo>
                  <a:pt x="616545" y="0"/>
                </a:lnTo>
                <a:lnTo>
                  <a:pt x="616545" y="852135"/>
                </a:lnTo>
                <a:lnTo>
                  <a:pt x="0" y="85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" r="0" b="-90"/>
            </a:stretch>
          </a:blipFill>
        </p:spPr>
      </p:sp>
      <p:sp>
        <p:nvSpPr>
          <p:cNvPr name="AutoShape 6" id="6"/>
          <p:cNvSpPr/>
          <p:nvPr/>
        </p:nvSpPr>
        <p:spPr>
          <a:xfrm rot="3401">
            <a:off x="4330063" y="7622409"/>
            <a:ext cx="9627875" cy="0"/>
          </a:xfrm>
          <a:prstGeom prst="line">
            <a:avLst/>
          </a:prstGeom>
          <a:ln cap="rnd" w="9525">
            <a:solidFill>
              <a:srgbClr val="17A0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29538" y="7341324"/>
            <a:ext cx="2828925" cy="600075"/>
            <a:chOff x="0" y="0"/>
            <a:chExt cx="3771900" cy="800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900" cy="800100"/>
            </a:xfrm>
            <a:custGeom>
              <a:avLst/>
              <a:gdLst/>
              <a:ahLst/>
              <a:cxnLst/>
              <a:rect r="r" b="b" t="t" l="l"/>
              <a:pathLst>
                <a:path h="800100" w="3771900">
                  <a:moveTo>
                    <a:pt x="0" y="0"/>
                  </a:moveTo>
                  <a:lnTo>
                    <a:pt x="3771900" y="0"/>
                  </a:lnTo>
                  <a:lnTo>
                    <a:pt x="37719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925156" y="7536684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8" y="0"/>
                </a:lnTo>
                <a:lnTo>
                  <a:pt x="2437688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4" t="0" r="-12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‹1›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1598" y="3195638"/>
            <a:ext cx="15544797" cy="2205038"/>
            <a:chOff x="0" y="0"/>
            <a:chExt cx="20726396" cy="2940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6395" cy="2940050"/>
            </a:xfrm>
            <a:custGeom>
              <a:avLst/>
              <a:gdLst/>
              <a:ahLst/>
              <a:cxnLst/>
              <a:rect r="r" b="b" t="t" l="l"/>
              <a:pathLst>
                <a:path h="2940050" w="20726395">
                  <a:moveTo>
                    <a:pt x="0" y="0"/>
                  </a:moveTo>
                  <a:lnTo>
                    <a:pt x="20726395" y="0"/>
                  </a:lnTo>
                  <a:lnTo>
                    <a:pt x="20726395" y="2940050"/>
                  </a:lnTo>
                  <a:lnTo>
                    <a:pt x="0" y="2940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20726396" cy="31019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1</a:t>
              </a: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. 배경 및 목적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256178" y="5360670"/>
            <a:ext cx="5775639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r>
              <a:rPr lang="en-US" sz="36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.1. 문제 정의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1.2. 문제 상황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1.3. 해결 아이디어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87539" y="3582795"/>
            <a:ext cx="2342005" cy="1560705"/>
            <a:chOff x="0" y="0"/>
            <a:chExt cx="616824" cy="411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혐오 표현</a:t>
              </a:r>
            </a:p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데이터셋 가져오기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637732" y="3582795"/>
            <a:ext cx="2342005" cy="1560705"/>
            <a:chOff x="0" y="0"/>
            <a:chExt cx="616824" cy="4110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616824" cy="515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19"/>
                </a:lnSpc>
              </a:pPr>
              <a:r>
                <a:rPr lang="en-US" sz="4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전처리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2853860" y="4363148"/>
            <a:ext cx="761119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7492998" y="3582795"/>
            <a:ext cx="2342005" cy="1560705"/>
            <a:chOff x="0" y="0"/>
            <a:chExt cx="616824" cy="4110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TF-IDF 활용</a:t>
              </a:r>
            </a:p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중요 단어 추출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6208336" y="4363148"/>
            <a:ext cx="1060345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1348264" y="3582795"/>
            <a:ext cx="2342005" cy="1560705"/>
            <a:chOff x="0" y="0"/>
            <a:chExt cx="616824" cy="4110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word2vec</a:t>
              </a:r>
            </a:p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벡터 임베딩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10063603" y="4363148"/>
            <a:ext cx="1060345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15157666" y="3582795"/>
            <a:ext cx="2342005" cy="1560705"/>
            <a:chOff x="0" y="0"/>
            <a:chExt cx="616824" cy="4110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로지스틱 회귀 방식으로</a:t>
              </a:r>
            </a:p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모델 학습 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13873005" y="4363148"/>
            <a:ext cx="1060345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57322" y="5362433"/>
            <a:ext cx="2742493" cy="966451"/>
          </a:xfrm>
          <a:custGeom>
            <a:avLst/>
            <a:gdLst/>
            <a:ahLst/>
            <a:cxnLst/>
            <a:rect r="r" b="b" t="t" l="l"/>
            <a:pathLst>
              <a:path h="966451" w="2742493">
                <a:moveTo>
                  <a:pt x="0" y="0"/>
                </a:moveTo>
                <a:lnTo>
                  <a:pt x="2742493" y="0"/>
                </a:lnTo>
                <a:lnTo>
                  <a:pt x="2742493" y="966451"/>
                </a:lnTo>
                <a:lnTo>
                  <a:pt x="0" y="966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80075" y="6554550"/>
            <a:ext cx="3200481" cy="354014"/>
          </a:xfrm>
          <a:custGeom>
            <a:avLst/>
            <a:gdLst/>
            <a:ahLst/>
            <a:cxnLst/>
            <a:rect r="r" b="b" t="t" l="l"/>
            <a:pathLst>
              <a:path h="354014" w="3200481">
                <a:moveTo>
                  <a:pt x="0" y="0"/>
                </a:moveTo>
                <a:lnTo>
                  <a:pt x="3200482" y="0"/>
                </a:lnTo>
                <a:lnTo>
                  <a:pt x="3200482" y="354015"/>
                </a:lnTo>
                <a:lnTo>
                  <a:pt x="0" y="3540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914205" y="7941884"/>
            <a:ext cx="2642335" cy="1173688"/>
          </a:xfrm>
          <a:custGeom>
            <a:avLst/>
            <a:gdLst/>
            <a:ahLst/>
            <a:cxnLst/>
            <a:rect r="r" b="b" t="t" l="l"/>
            <a:pathLst>
              <a:path h="1173688" w="2642335">
                <a:moveTo>
                  <a:pt x="0" y="0"/>
                </a:moveTo>
                <a:lnTo>
                  <a:pt x="2642335" y="0"/>
                </a:lnTo>
                <a:lnTo>
                  <a:pt x="2642335" y="1173688"/>
                </a:lnTo>
                <a:lnTo>
                  <a:pt x="0" y="1173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614979" y="9072518"/>
            <a:ext cx="3240788" cy="558757"/>
          </a:xfrm>
          <a:custGeom>
            <a:avLst/>
            <a:gdLst/>
            <a:ahLst/>
            <a:cxnLst/>
            <a:rect r="r" b="b" t="t" l="l"/>
            <a:pathLst>
              <a:path h="558757" w="3240788">
                <a:moveTo>
                  <a:pt x="0" y="0"/>
                </a:moveTo>
                <a:lnTo>
                  <a:pt x="3240788" y="0"/>
                </a:lnTo>
                <a:lnTo>
                  <a:pt x="3240788" y="558757"/>
                </a:lnTo>
                <a:lnTo>
                  <a:pt x="0" y="5587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2629544" y="7774772"/>
            <a:ext cx="6151118" cy="148817"/>
          </a:xfrm>
          <a:custGeom>
            <a:avLst/>
            <a:gdLst/>
            <a:ahLst/>
            <a:cxnLst/>
            <a:rect r="r" b="b" t="t" l="l"/>
            <a:pathLst>
              <a:path h="148817" w="6151118">
                <a:moveTo>
                  <a:pt x="0" y="0"/>
                </a:moveTo>
                <a:lnTo>
                  <a:pt x="6151117" y="0"/>
                </a:lnTo>
                <a:lnTo>
                  <a:pt x="6151117" y="148818"/>
                </a:lnTo>
                <a:lnTo>
                  <a:pt x="0" y="148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7257895" y="8041801"/>
            <a:ext cx="4460608" cy="621274"/>
          </a:xfrm>
          <a:custGeom>
            <a:avLst/>
            <a:gdLst/>
            <a:ahLst/>
            <a:cxnLst/>
            <a:rect r="r" b="b" t="t" l="l"/>
            <a:pathLst>
              <a:path h="621274" w="4460608">
                <a:moveTo>
                  <a:pt x="0" y="0"/>
                </a:moveTo>
                <a:lnTo>
                  <a:pt x="4460608" y="0"/>
                </a:lnTo>
                <a:lnTo>
                  <a:pt x="4460608" y="621274"/>
                </a:lnTo>
                <a:lnTo>
                  <a:pt x="0" y="6212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113150" y="9225050"/>
            <a:ext cx="5814289" cy="231645"/>
          </a:xfrm>
          <a:custGeom>
            <a:avLst/>
            <a:gdLst/>
            <a:ahLst/>
            <a:cxnLst/>
            <a:rect r="r" b="b" t="t" l="l"/>
            <a:pathLst>
              <a:path h="231645" w="5814289">
                <a:moveTo>
                  <a:pt x="0" y="0"/>
                </a:moveTo>
                <a:lnTo>
                  <a:pt x="5814289" y="0"/>
                </a:lnTo>
                <a:lnTo>
                  <a:pt x="5814289" y="231645"/>
                </a:lnTo>
                <a:lnTo>
                  <a:pt x="0" y="231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915873" y="9225050"/>
            <a:ext cx="1768925" cy="231645"/>
          </a:xfrm>
          <a:custGeom>
            <a:avLst/>
            <a:gdLst/>
            <a:ahLst/>
            <a:cxnLst/>
            <a:rect r="r" b="b" t="t" l="l"/>
            <a:pathLst>
              <a:path h="231645" w="1768925">
                <a:moveTo>
                  <a:pt x="0" y="0"/>
                </a:moveTo>
                <a:lnTo>
                  <a:pt x="1768925" y="0"/>
                </a:lnTo>
                <a:lnTo>
                  <a:pt x="1768925" y="231645"/>
                </a:lnTo>
                <a:lnTo>
                  <a:pt x="0" y="2316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140645" y="1666472"/>
            <a:ext cx="4359026" cy="1392448"/>
          </a:xfrm>
          <a:custGeom>
            <a:avLst/>
            <a:gdLst/>
            <a:ahLst/>
            <a:cxnLst/>
            <a:rect r="r" b="b" t="t" l="l"/>
            <a:pathLst>
              <a:path h="1392448" w="4359026">
                <a:moveTo>
                  <a:pt x="0" y="0"/>
                </a:moveTo>
                <a:lnTo>
                  <a:pt x="4359026" y="0"/>
                </a:lnTo>
                <a:lnTo>
                  <a:pt x="4359026" y="1392448"/>
                </a:lnTo>
                <a:lnTo>
                  <a:pt x="0" y="13924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14085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4539968" y="7478291"/>
            <a:ext cx="3775311" cy="1665856"/>
          </a:xfrm>
          <a:custGeom>
            <a:avLst/>
            <a:gdLst/>
            <a:ahLst/>
            <a:cxnLst/>
            <a:rect r="r" b="b" t="t" l="l"/>
            <a:pathLst>
              <a:path h="1665856" w="3775311">
                <a:moveTo>
                  <a:pt x="0" y="0"/>
                </a:moveTo>
                <a:lnTo>
                  <a:pt x="3775311" y="0"/>
                </a:lnTo>
                <a:lnTo>
                  <a:pt x="3775311" y="1665856"/>
                </a:lnTo>
                <a:lnTo>
                  <a:pt x="0" y="166585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69155" y="1652907"/>
            <a:ext cx="10550128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Logistic Regression(TF-IDF와 Word2vec)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656782" y="5148862"/>
            <a:ext cx="3230210" cy="230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5219" indent="-187610" lvl="1">
              <a:lnSpc>
                <a:spcPts val="2433"/>
              </a:lnSpc>
              <a:buFont typeface="Arial"/>
              <a:buChar char="•"/>
            </a:pPr>
            <a:r>
              <a:rPr lang="en-US" sz="173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중복 제거</a:t>
            </a:r>
          </a:p>
          <a:p>
            <a:pPr algn="l" marL="375219" indent="-187610" lvl="1">
              <a:lnSpc>
                <a:spcPts val="2433"/>
              </a:lnSpc>
              <a:buFont typeface="Arial"/>
              <a:buChar char="•"/>
            </a:pPr>
            <a:r>
              <a:rPr lang="en-US" sz="173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불용어 (뜻이 없는 단어) 제거</a:t>
            </a:r>
          </a:p>
          <a:p>
            <a:pPr algn="l" marL="375219" indent="-187610" lvl="1">
              <a:lnSpc>
                <a:spcPts val="2433"/>
              </a:lnSpc>
              <a:buFont typeface="Arial"/>
              <a:buChar char="•"/>
            </a:pPr>
            <a:r>
              <a:rPr lang="en-US" sz="173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너무 짧거나 긴 단어 제거</a:t>
            </a:r>
          </a:p>
          <a:p>
            <a:pPr algn="l" marL="375219" indent="-187610" lvl="1">
              <a:lnSpc>
                <a:spcPts val="2433"/>
              </a:lnSpc>
              <a:buFont typeface="Arial"/>
              <a:buChar char="•"/>
            </a:pPr>
            <a:r>
              <a:rPr lang="en-US" sz="173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형태소 기반으로 토큰화</a:t>
            </a:r>
          </a:p>
          <a:p>
            <a:pPr algn="l">
              <a:lnSpc>
                <a:spcPts val="2433"/>
              </a:lnSpc>
            </a:pPr>
          </a:p>
          <a:p>
            <a:pPr algn="l">
              <a:lnSpc>
                <a:spcPts val="2013"/>
              </a:lnSpc>
            </a:pPr>
            <a:r>
              <a:rPr lang="en-US" sz="143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전처리 함수를 정의하고 </a:t>
            </a:r>
          </a:p>
          <a:p>
            <a:pPr algn="l">
              <a:lnSpc>
                <a:spcPts val="2013"/>
              </a:lnSpc>
            </a:pPr>
            <a:r>
              <a:rPr lang="en-US" sz="143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파이프라인을 만들어 적용하는 식으로 </a:t>
            </a:r>
          </a:p>
          <a:p>
            <a:pPr algn="l">
              <a:lnSpc>
                <a:spcPts val="2013"/>
              </a:lnSpc>
            </a:pPr>
            <a:r>
              <a:rPr lang="en-US" sz="143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전처리 실행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096541" y="5057775"/>
            <a:ext cx="3781735" cy="217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데이터에서 특정 단어의 출현 빈도수를 기반으로 단어의 중요도 측정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더하여 그냥 원래 흔한 단어 (그, 그것 등)에게는 낮은 중요도 측정</a:t>
            </a:r>
          </a:p>
          <a:p>
            <a:pPr algn="l">
              <a:lnSpc>
                <a:spcPts val="2848"/>
              </a:lnSpc>
            </a:pPr>
          </a:p>
          <a:p>
            <a:pPr algn="l">
              <a:lnSpc>
                <a:spcPts val="2848"/>
              </a:lnSpc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횟수-회귀도 중심 단어의 중요성 판단.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151615" y="5067300"/>
            <a:ext cx="3781735" cy="288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Word2Vec: 단어 의미 기반 밀집 벡터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전처리 과정에서 나눈 토큰들을 각각 벡터로 표시 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Skip</a:t>
            </a: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-gram(sg=1) 방식 사용</a:t>
            </a:r>
          </a:p>
          <a:p>
            <a:pPr algn="l" marL="878568" indent="-292856" lvl="2">
              <a:lnSpc>
                <a:spcPts val="2848"/>
              </a:lnSpc>
              <a:buFont typeface="Arial"/>
              <a:buChar char="⚬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양 옆의 단어를 보고 의미 추론하여 벡터화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단어당 100차원 벡터 생성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967585" y="5067300"/>
            <a:ext cx="3074844" cy="217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혐오 표현인지 아닌지를 데이터를 활용해 판별하는 코드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선형 회귀 함수를 이용하여 결과 예측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이후 시그모이드 함수를 이용하여 이진 판별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87539" y="3582795"/>
            <a:ext cx="2342005" cy="1560705"/>
            <a:chOff x="0" y="0"/>
            <a:chExt cx="616824" cy="411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혐오 표현</a:t>
              </a:r>
            </a:p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데이터셋 가져오기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667168" y="1722557"/>
            <a:ext cx="1809033" cy="1205534"/>
            <a:chOff x="0" y="0"/>
            <a:chExt cx="616824" cy="4110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205525" y="0"/>
                  </a:moveTo>
                  <a:lnTo>
                    <a:pt x="411299" y="0"/>
                  </a:lnTo>
                  <a:cubicBezTo>
                    <a:pt x="465808" y="0"/>
                    <a:pt x="518084" y="21653"/>
                    <a:pt x="556627" y="60197"/>
                  </a:cubicBezTo>
                  <a:cubicBezTo>
                    <a:pt x="595171" y="98740"/>
                    <a:pt x="616824" y="151016"/>
                    <a:pt x="616824" y="205525"/>
                  </a:cubicBezTo>
                  <a:lnTo>
                    <a:pt x="616824" y="205525"/>
                  </a:lnTo>
                  <a:cubicBezTo>
                    <a:pt x="616824" y="260034"/>
                    <a:pt x="595171" y="312310"/>
                    <a:pt x="556627" y="350853"/>
                  </a:cubicBezTo>
                  <a:cubicBezTo>
                    <a:pt x="518084" y="389396"/>
                    <a:pt x="465808" y="411050"/>
                    <a:pt x="411299" y="411050"/>
                  </a:cubicBezTo>
                  <a:lnTo>
                    <a:pt x="205525" y="411050"/>
                  </a:lnTo>
                  <a:cubicBezTo>
                    <a:pt x="151016" y="411050"/>
                    <a:pt x="98740" y="389396"/>
                    <a:pt x="60197" y="350853"/>
                  </a:cubicBezTo>
                  <a:cubicBezTo>
                    <a:pt x="21653" y="312310"/>
                    <a:pt x="0" y="260034"/>
                    <a:pt x="0" y="205525"/>
                  </a:cubicBezTo>
                  <a:lnTo>
                    <a:pt x="0" y="205525"/>
                  </a:lnTo>
                  <a:cubicBezTo>
                    <a:pt x="0" y="151016"/>
                    <a:pt x="21653" y="98740"/>
                    <a:pt x="60197" y="60197"/>
                  </a:cubicBezTo>
                  <a:cubicBezTo>
                    <a:pt x="98740" y="21653"/>
                    <a:pt x="151016" y="0"/>
                    <a:pt x="20552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616824" cy="515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19"/>
                </a:lnSpc>
              </a:pPr>
              <a:r>
                <a:rPr lang="en-US" sz="4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전처리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2899815" y="2694307"/>
            <a:ext cx="1533668" cy="1389805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7645088" y="1722557"/>
            <a:ext cx="1809033" cy="1205534"/>
            <a:chOff x="0" y="0"/>
            <a:chExt cx="616824" cy="4110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205525" y="0"/>
                  </a:moveTo>
                  <a:lnTo>
                    <a:pt x="411299" y="0"/>
                  </a:lnTo>
                  <a:cubicBezTo>
                    <a:pt x="465808" y="0"/>
                    <a:pt x="518084" y="21653"/>
                    <a:pt x="556627" y="60197"/>
                  </a:cubicBezTo>
                  <a:cubicBezTo>
                    <a:pt x="595171" y="98740"/>
                    <a:pt x="616824" y="151016"/>
                    <a:pt x="616824" y="205525"/>
                  </a:cubicBezTo>
                  <a:lnTo>
                    <a:pt x="616824" y="205525"/>
                  </a:lnTo>
                  <a:cubicBezTo>
                    <a:pt x="616824" y="260034"/>
                    <a:pt x="595171" y="312310"/>
                    <a:pt x="556627" y="350853"/>
                  </a:cubicBezTo>
                  <a:cubicBezTo>
                    <a:pt x="518084" y="389396"/>
                    <a:pt x="465808" y="411050"/>
                    <a:pt x="411299" y="411050"/>
                  </a:cubicBezTo>
                  <a:lnTo>
                    <a:pt x="205525" y="411050"/>
                  </a:lnTo>
                  <a:cubicBezTo>
                    <a:pt x="151016" y="411050"/>
                    <a:pt x="98740" y="389396"/>
                    <a:pt x="60197" y="350853"/>
                  </a:cubicBezTo>
                  <a:cubicBezTo>
                    <a:pt x="21653" y="312310"/>
                    <a:pt x="0" y="260034"/>
                    <a:pt x="0" y="205525"/>
                  </a:cubicBezTo>
                  <a:lnTo>
                    <a:pt x="0" y="205525"/>
                  </a:lnTo>
                  <a:cubicBezTo>
                    <a:pt x="0" y="151016"/>
                    <a:pt x="21653" y="98740"/>
                    <a:pt x="60197" y="60197"/>
                  </a:cubicBezTo>
                  <a:cubicBezTo>
                    <a:pt x="98740" y="21653"/>
                    <a:pt x="151016" y="0"/>
                    <a:pt x="20552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TF-IDF 활용</a:t>
              </a:r>
            </a:p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중요 단어 추출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6652778" y="2325324"/>
            <a:ext cx="819041" cy="0"/>
          </a:xfrm>
          <a:prstGeom prst="line">
            <a:avLst/>
          </a:prstGeom>
          <a:ln cap="flat" w="76200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0623007" y="1722557"/>
            <a:ext cx="1809033" cy="1205534"/>
            <a:chOff x="0" y="0"/>
            <a:chExt cx="616824" cy="4110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205525" y="0"/>
                  </a:moveTo>
                  <a:lnTo>
                    <a:pt x="411299" y="0"/>
                  </a:lnTo>
                  <a:cubicBezTo>
                    <a:pt x="465808" y="0"/>
                    <a:pt x="518084" y="21653"/>
                    <a:pt x="556627" y="60197"/>
                  </a:cubicBezTo>
                  <a:cubicBezTo>
                    <a:pt x="595171" y="98740"/>
                    <a:pt x="616824" y="151016"/>
                    <a:pt x="616824" y="205525"/>
                  </a:cubicBezTo>
                  <a:lnTo>
                    <a:pt x="616824" y="205525"/>
                  </a:lnTo>
                  <a:cubicBezTo>
                    <a:pt x="616824" y="260034"/>
                    <a:pt x="595171" y="312310"/>
                    <a:pt x="556627" y="350853"/>
                  </a:cubicBezTo>
                  <a:cubicBezTo>
                    <a:pt x="518084" y="389396"/>
                    <a:pt x="465808" y="411050"/>
                    <a:pt x="411299" y="411050"/>
                  </a:cubicBezTo>
                  <a:lnTo>
                    <a:pt x="205525" y="411050"/>
                  </a:lnTo>
                  <a:cubicBezTo>
                    <a:pt x="151016" y="411050"/>
                    <a:pt x="98740" y="389396"/>
                    <a:pt x="60197" y="350853"/>
                  </a:cubicBezTo>
                  <a:cubicBezTo>
                    <a:pt x="21653" y="312310"/>
                    <a:pt x="0" y="260034"/>
                    <a:pt x="0" y="205525"/>
                  </a:cubicBezTo>
                  <a:lnTo>
                    <a:pt x="0" y="205525"/>
                  </a:lnTo>
                  <a:cubicBezTo>
                    <a:pt x="0" y="151016"/>
                    <a:pt x="21653" y="98740"/>
                    <a:pt x="60197" y="60197"/>
                  </a:cubicBezTo>
                  <a:cubicBezTo>
                    <a:pt x="98740" y="21653"/>
                    <a:pt x="151016" y="0"/>
                    <a:pt x="20552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word2vec</a:t>
              </a:r>
            </a:p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벡터 임베딩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9630698" y="2325324"/>
            <a:ext cx="819041" cy="0"/>
          </a:xfrm>
          <a:prstGeom prst="line">
            <a:avLst/>
          </a:prstGeom>
          <a:ln cap="flat" w="76200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13565500" y="1722557"/>
            <a:ext cx="1809033" cy="1205534"/>
            <a:chOff x="0" y="0"/>
            <a:chExt cx="616824" cy="4110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205525" y="0"/>
                  </a:moveTo>
                  <a:lnTo>
                    <a:pt x="411299" y="0"/>
                  </a:lnTo>
                  <a:cubicBezTo>
                    <a:pt x="465808" y="0"/>
                    <a:pt x="518084" y="21653"/>
                    <a:pt x="556627" y="60197"/>
                  </a:cubicBezTo>
                  <a:cubicBezTo>
                    <a:pt x="595171" y="98740"/>
                    <a:pt x="616824" y="151016"/>
                    <a:pt x="616824" y="205525"/>
                  </a:cubicBezTo>
                  <a:lnTo>
                    <a:pt x="616824" y="205525"/>
                  </a:lnTo>
                  <a:cubicBezTo>
                    <a:pt x="616824" y="260034"/>
                    <a:pt x="595171" y="312310"/>
                    <a:pt x="556627" y="350853"/>
                  </a:cubicBezTo>
                  <a:cubicBezTo>
                    <a:pt x="518084" y="389396"/>
                    <a:pt x="465808" y="411050"/>
                    <a:pt x="411299" y="411050"/>
                  </a:cubicBezTo>
                  <a:lnTo>
                    <a:pt x="205525" y="411050"/>
                  </a:lnTo>
                  <a:cubicBezTo>
                    <a:pt x="151016" y="411050"/>
                    <a:pt x="98740" y="389396"/>
                    <a:pt x="60197" y="350853"/>
                  </a:cubicBezTo>
                  <a:cubicBezTo>
                    <a:pt x="21653" y="312310"/>
                    <a:pt x="0" y="260034"/>
                    <a:pt x="0" y="205525"/>
                  </a:cubicBezTo>
                  <a:lnTo>
                    <a:pt x="0" y="205525"/>
                  </a:lnTo>
                  <a:cubicBezTo>
                    <a:pt x="0" y="151016"/>
                    <a:pt x="21653" y="98740"/>
                    <a:pt x="60197" y="60197"/>
                  </a:cubicBezTo>
                  <a:cubicBezTo>
                    <a:pt x="98740" y="21653"/>
                    <a:pt x="151016" y="0"/>
                    <a:pt x="20552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로지스틱 회귀 방식으로</a:t>
              </a:r>
            </a:p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모델 학습 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12573191" y="2325324"/>
            <a:ext cx="819041" cy="0"/>
          </a:xfrm>
          <a:prstGeom prst="line">
            <a:avLst/>
          </a:prstGeom>
          <a:ln cap="flat" w="76200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4" id="34"/>
          <p:cNvGrpSpPr/>
          <p:nvPr/>
        </p:nvGrpSpPr>
        <p:grpSpPr>
          <a:xfrm rot="0">
            <a:off x="3637732" y="3582795"/>
            <a:ext cx="2342005" cy="1560705"/>
            <a:chOff x="0" y="0"/>
            <a:chExt cx="616824" cy="4110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04775"/>
              <a:ext cx="616824" cy="515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19"/>
                </a:lnSpc>
              </a:pPr>
              <a:r>
                <a:rPr lang="en-US" sz="4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전처리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2853860" y="4363148"/>
            <a:ext cx="761119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7492998" y="3582795"/>
            <a:ext cx="2342005" cy="1560705"/>
            <a:chOff x="0" y="0"/>
            <a:chExt cx="616824" cy="4110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전처리 - </a:t>
              </a:r>
            </a:p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토큰화&amp;임베딩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V="true">
            <a:off x="6208336" y="4363148"/>
            <a:ext cx="1060345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11348264" y="3582795"/>
            <a:ext cx="2342005" cy="1560705"/>
            <a:chOff x="0" y="0"/>
            <a:chExt cx="616824" cy="4110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하이파라미터,</a:t>
              </a:r>
            </a:p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얼리 스탑핑 적용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V="true">
            <a:off x="10063603" y="4363148"/>
            <a:ext cx="1060345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15157666" y="3582795"/>
            <a:ext cx="2342005" cy="1560705"/>
            <a:chOff x="0" y="0"/>
            <a:chExt cx="616824" cy="41105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최종 학습</a:t>
              </a:r>
            </a:p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및 </a:t>
              </a:r>
            </a:p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평가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flipV="true">
            <a:off x="13873005" y="4363148"/>
            <a:ext cx="1060345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0" id="50"/>
          <p:cNvSpPr/>
          <p:nvPr/>
        </p:nvSpPr>
        <p:spPr>
          <a:xfrm flipH="false" flipV="false" rot="0">
            <a:off x="14933350" y="6704918"/>
            <a:ext cx="3199787" cy="1443904"/>
          </a:xfrm>
          <a:custGeom>
            <a:avLst/>
            <a:gdLst/>
            <a:ahLst/>
            <a:cxnLst/>
            <a:rect r="r" b="b" t="t" l="l"/>
            <a:pathLst>
              <a:path h="1443904" w="3199787">
                <a:moveTo>
                  <a:pt x="0" y="0"/>
                </a:moveTo>
                <a:lnTo>
                  <a:pt x="3199787" y="0"/>
                </a:lnTo>
                <a:lnTo>
                  <a:pt x="3199787" y="1443904"/>
                </a:lnTo>
                <a:lnTo>
                  <a:pt x="0" y="1443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1149073" y="9307758"/>
            <a:ext cx="4838946" cy="152208"/>
          </a:xfrm>
          <a:custGeom>
            <a:avLst/>
            <a:gdLst/>
            <a:ahLst/>
            <a:cxnLst/>
            <a:rect r="r" b="b" t="t" l="l"/>
            <a:pathLst>
              <a:path h="152208" w="4838946">
                <a:moveTo>
                  <a:pt x="0" y="0"/>
                </a:moveTo>
                <a:lnTo>
                  <a:pt x="4838947" y="0"/>
                </a:lnTo>
                <a:lnTo>
                  <a:pt x="4838947" y="152208"/>
                </a:lnTo>
                <a:lnTo>
                  <a:pt x="0" y="1522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3568547" y="8330314"/>
            <a:ext cx="2231304" cy="813833"/>
          </a:xfrm>
          <a:custGeom>
            <a:avLst/>
            <a:gdLst/>
            <a:ahLst/>
            <a:cxnLst/>
            <a:rect r="r" b="b" t="t" l="l"/>
            <a:pathLst>
              <a:path h="813833" w="2231304">
                <a:moveTo>
                  <a:pt x="0" y="0"/>
                </a:moveTo>
                <a:lnTo>
                  <a:pt x="2231304" y="0"/>
                </a:lnTo>
                <a:lnTo>
                  <a:pt x="2231304" y="813833"/>
                </a:lnTo>
                <a:lnTo>
                  <a:pt x="0" y="81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0749972" y="7644640"/>
            <a:ext cx="2815528" cy="1642235"/>
          </a:xfrm>
          <a:custGeom>
            <a:avLst/>
            <a:gdLst/>
            <a:ahLst/>
            <a:cxnLst/>
            <a:rect r="r" b="b" t="t" l="l"/>
            <a:pathLst>
              <a:path h="1642235" w="2815528">
                <a:moveTo>
                  <a:pt x="0" y="0"/>
                </a:moveTo>
                <a:lnTo>
                  <a:pt x="2815528" y="0"/>
                </a:lnTo>
                <a:lnTo>
                  <a:pt x="2815528" y="1642235"/>
                </a:lnTo>
                <a:lnTo>
                  <a:pt x="0" y="16422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3" t="0" r="-203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605662" y="6790643"/>
            <a:ext cx="5281329" cy="489723"/>
          </a:xfrm>
          <a:custGeom>
            <a:avLst/>
            <a:gdLst/>
            <a:ahLst/>
            <a:cxnLst/>
            <a:rect r="r" b="b" t="t" l="l"/>
            <a:pathLst>
              <a:path h="489723" w="5281329">
                <a:moveTo>
                  <a:pt x="0" y="0"/>
                </a:moveTo>
                <a:lnTo>
                  <a:pt x="5281329" y="0"/>
                </a:lnTo>
                <a:lnTo>
                  <a:pt x="5281329" y="489724"/>
                </a:lnTo>
                <a:lnTo>
                  <a:pt x="0" y="489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769155" y="7366092"/>
            <a:ext cx="6301178" cy="569072"/>
          </a:xfrm>
          <a:custGeom>
            <a:avLst/>
            <a:gdLst/>
            <a:ahLst/>
            <a:cxnLst/>
            <a:rect r="r" b="b" t="t" l="l"/>
            <a:pathLst>
              <a:path h="569072" w="6301178">
                <a:moveTo>
                  <a:pt x="0" y="0"/>
                </a:moveTo>
                <a:lnTo>
                  <a:pt x="6301178" y="0"/>
                </a:lnTo>
                <a:lnTo>
                  <a:pt x="6301178" y="569072"/>
                </a:lnTo>
                <a:lnTo>
                  <a:pt x="0" y="569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744953" y="8075644"/>
            <a:ext cx="4878055" cy="1323172"/>
          </a:xfrm>
          <a:custGeom>
            <a:avLst/>
            <a:gdLst/>
            <a:ahLst/>
            <a:cxnLst/>
            <a:rect r="r" b="b" t="t" l="l"/>
            <a:pathLst>
              <a:path h="1323172" w="4878055">
                <a:moveTo>
                  <a:pt x="0" y="0"/>
                </a:moveTo>
                <a:lnTo>
                  <a:pt x="4878054" y="0"/>
                </a:lnTo>
                <a:lnTo>
                  <a:pt x="4878054" y="1323173"/>
                </a:lnTo>
                <a:lnTo>
                  <a:pt x="0" y="1323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69155" y="1652907"/>
            <a:ext cx="1021060" cy="186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GPT</a:t>
            </a:r>
          </a:p>
          <a:p>
            <a:pPr algn="l">
              <a:lnSpc>
                <a:spcPts val="6999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3656782" y="5148862"/>
            <a:ext cx="3230210" cy="155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5219" indent="-187610" lvl="1">
              <a:lnSpc>
                <a:spcPts val="2433"/>
              </a:lnSpc>
              <a:buFont typeface="Arial"/>
              <a:buChar char="•"/>
            </a:pPr>
            <a:r>
              <a:rPr lang="en-US" sz="173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Hugging Face-Dataset으로 변환해 트랜스포머 학습에 적합한 상태로 변환</a:t>
            </a:r>
          </a:p>
          <a:p>
            <a:pPr algn="l" marL="375219" indent="-187610" lvl="1">
              <a:lnSpc>
                <a:spcPts val="2433"/>
              </a:lnSpc>
              <a:buFont typeface="Arial"/>
              <a:buChar char="•"/>
            </a:pPr>
            <a:r>
              <a:rPr lang="en-US" sz="1737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사전학습된 GPT 트랜스포머 모델을 불러오기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260833" y="5084131"/>
            <a:ext cx="3516941" cy="253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트랜스포머 토크나이저를 활용해 토큰화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사전에 많이 사용된 글자들을 기반으로 의미 단위를 만들어 최소 단위로 나눔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GPT 트랜스포머를 활용해 앞 글자들의 뜻을 기반으로 의미 벡터화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964695" y="5139337"/>
            <a:ext cx="3781735" cy="253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모델 학습 효율을 높이기 위해 학습 방식 설정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하이파라미터: 최적의 학습 설정을 찾기 위하여 학습을 여러 번 반복하는 방법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얼리 스탑핑: 학습을 계속해도 정확도가 같다면 자동으로 학습 중단.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933350" y="5125518"/>
            <a:ext cx="3074844" cy="146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모델 학습 실시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테스트 데이터셋을 활용하여 모델의 성능 판단</a:t>
            </a:r>
          </a:p>
          <a:p>
            <a:pPr algn="l" marL="439284" indent="-219642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=&gt; 성능이 부족하다 판단.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49073" y="9307758"/>
            <a:ext cx="4838946" cy="152208"/>
          </a:xfrm>
          <a:custGeom>
            <a:avLst/>
            <a:gdLst/>
            <a:ahLst/>
            <a:cxnLst/>
            <a:rect r="r" b="b" t="t" l="l"/>
            <a:pathLst>
              <a:path h="152208" w="4838946">
                <a:moveTo>
                  <a:pt x="0" y="0"/>
                </a:moveTo>
                <a:lnTo>
                  <a:pt x="4838947" y="0"/>
                </a:lnTo>
                <a:lnTo>
                  <a:pt x="4838947" y="152208"/>
                </a:lnTo>
                <a:lnTo>
                  <a:pt x="0" y="152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5829" y="1619856"/>
            <a:ext cx="14976211" cy="197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63"/>
              </a:lnSpc>
            </a:pPr>
            <a:r>
              <a:rPr lang="en-US" sz="10116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크롤링 코드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00493" y="3902189"/>
            <a:ext cx="10472114" cy="153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1"/>
              </a:lnSpc>
            </a:pPr>
            <a:r>
              <a:rPr lang="en-US" sz="4108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https://drive.google.com/file/d/1IKnLz1xn7Q899u-hzsVssGtH-2mjkfYk/view?usp=sharing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00493" y="5512154"/>
            <a:ext cx="10472114" cy="153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1"/>
              </a:lnSpc>
            </a:pPr>
            <a:r>
              <a:rPr lang="en-US" sz="4108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https://drive.google.com/file/d/1CpoCuu18qZ60CrEOmF2z6KApiP4HpFce/view?usp=drive_link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49073" y="9307758"/>
            <a:ext cx="4838946" cy="152208"/>
          </a:xfrm>
          <a:custGeom>
            <a:avLst/>
            <a:gdLst/>
            <a:ahLst/>
            <a:cxnLst/>
            <a:rect r="r" b="b" t="t" l="l"/>
            <a:pathLst>
              <a:path h="152208" w="4838946">
                <a:moveTo>
                  <a:pt x="0" y="0"/>
                </a:moveTo>
                <a:lnTo>
                  <a:pt x="4838947" y="0"/>
                </a:lnTo>
                <a:lnTo>
                  <a:pt x="4838947" y="152208"/>
                </a:lnTo>
                <a:lnTo>
                  <a:pt x="0" y="152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5829" y="1619856"/>
            <a:ext cx="14976211" cy="197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63"/>
              </a:lnSpc>
            </a:pPr>
            <a:r>
              <a:rPr lang="en-US" sz="10116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혐오 표현 감지 메인 모델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7264" y="4886325"/>
            <a:ext cx="15151025" cy="221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594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https://colab.research.google.com/drive/16lGhSlfbGK8ykgKVtxcMV7tXDC06taYT?usp=sharing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396448" y="819475"/>
            <a:ext cx="10248121" cy="0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0574" y="2356641"/>
            <a:ext cx="7973426" cy="470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6"/>
              </a:lnSpc>
            </a:pPr>
          </a:p>
          <a:p>
            <a:pPr algn="just">
              <a:lnSpc>
                <a:spcPts val="9066"/>
              </a:lnSpc>
            </a:pPr>
            <a:r>
              <a:rPr lang="en-US" sz="6476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사이버</a:t>
            </a:r>
            <a:r>
              <a:rPr lang="en-US" sz="6476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폭력이란?</a:t>
            </a:r>
          </a:p>
          <a:p>
            <a:pPr algn="just">
              <a:lnSpc>
                <a:spcPts val="9066"/>
              </a:lnSpc>
            </a:pPr>
            <a:r>
              <a:rPr lang="en-US" sz="6476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그 중에서도 혐오 표현이란?</a:t>
            </a:r>
          </a:p>
          <a:p>
            <a:pPr algn="just">
              <a:lnSpc>
                <a:spcPts val="906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-108170"/>
            <a:ext cx="7033138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1.1. 문제 정의 및 상황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72766" y="3175150"/>
            <a:ext cx="7287643" cy="1771897"/>
            <a:chOff x="0" y="0"/>
            <a:chExt cx="19433712" cy="47250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433667" cy="4725035"/>
            </a:xfrm>
            <a:custGeom>
              <a:avLst/>
              <a:gdLst/>
              <a:ahLst/>
              <a:cxnLst/>
              <a:rect r="r" b="b" t="t" l="l"/>
              <a:pathLst>
                <a:path h="4725035" w="19433667">
                  <a:moveTo>
                    <a:pt x="0" y="0"/>
                  </a:moveTo>
                  <a:lnTo>
                    <a:pt x="19433667" y="0"/>
                  </a:lnTo>
                  <a:lnTo>
                    <a:pt x="19433667" y="4725035"/>
                  </a:lnTo>
                  <a:lnTo>
                    <a:pt x="0" y="4725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339159" y="5401033"/>
            <a:ext cx="7154858" cy="1472428"/>
            <a:chOff x="0" y="0"/>
            <a:chExt cx="19071710" cy="39248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071717" cy="3924808"/>
            </a:xfrm>
            <a:custGeom>
              <a:avLst/>
              <a:gdLst/>
              <a:ahLst/>
              <a:cxnLst/>
              <a:rect r="r" b="b" t="t" l="l"/>
              <a:pathLst>
                <a:path h="3924808" w="19071717">
                  <a:moveTo>
                    <a:pt x="0" y="0"/>
                  </a:moveTo>
                  <a:lnTo>
                    <a:pt x="19071717" y="0"/>
                  </a:lnTo>
                  <a:lnTo>
                    <a:pt x="19071717" y="3924808"/>
                  </a:lnTo>
                  <a:lnTo>
                    <a:pt x="0" y="3924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1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531629" y="779219"/>
            <a:ext cx="10112940" cy="40256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-55806"/>
            <a:ext cx="7531629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1.2. 해결 아이디어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9981" y="1713200"/>
            <a:ext cx="13300234" cy="540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해결 아이디어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- 청소년의 온라인 혐오 표현을 데이터화 할 수 있지 않을까?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- 커뮤니티별 주 혐오 대상을 AI를 활용해 분석할 수 있을까?</a:t>
            </a:r>
          </a:p>
          <a:p>
            <a:pPr algn="l">
              <a:lnSpc>
                <a:spcPts val="6999"/>
              </a:lnSpc>
            </a:pP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-&gt; 학교별 커뮤니티의 혐오 표현 수집 및 분석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주 혐오 대상을 인식시키는 서비스 개발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56057">
            <a:off x="2607303" y="330879"/>
            <a:ext cx="714293" cy="995326"/>
          </a:xfrm>
          <a:custGeom>
            <a:avLst/>
            <a:gdLst/>
            <a:ahLst/>
            <a:cxnLst/>
            <a:rect r="r" b="b" t="t" l="l"/>
            <a:pathLst>
              <a:path h="995326" w="714293">
                <a:moveTo>
                  <a:pt x="0" y="0"/>
                </a:moveTo>
                <a:lnTo>
                  <a:pt x="714293" y="0"/>
                </a:lnTo>
                <a:lnTo>
                  <a:pt x="714293" y="995327"/>
                </a:lnTo>
                <a:lnTo>
                  <a:pt x="0" y="99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" t="0" r="-4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2890">
            <a:off x="15460339" y="462624"/>
            <a:ext cx="616545" cy="852135"/>
          </a:xfrm>
          <a:custGeom>
            <a:avLst/>
            <a:gdLst/>
            <a:ahLst/>
            <a:cxnLst/>
            <a:rect r="r" b="b" t="t" l="l"/>
            <a:pathLst>
              <a:path h="852135" w="616545">
                <a:moveTo>
                  <a:pt x="0" y="0"/>
                </a:moveTo>
                <a:lnTo>
                  <a:pt x="616545" y="0"/>
                </a:lnTo>
                <a:lnTo>
                  <a:pt x="616545" y="852135"/>
                </a:lnTo>
                <a:lnTo>
                  <a:pt x="0" y="85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0" r="0" b="-90"/>
            </a:stretch>
          </a:blipFill>
        </p:spPr>
      </p:sp>
      <p:sp>
        <p:nvSpPr>
          <p:cNvPr name="AutoShape 6" id="6"/>
          <p:cNvSpPr/>
          <p:nvPr/>
        </p:nvSpPr>
        <p:spPr>
          <a:xfrm rot="3401">
            <a:off x="4330063" y="7622409"/>
            <a:ext cx="9627875" cy="0"/>
          </a:xfrm>
          <a:prstGeom prst="line">
            <a:avLst/>
          </a:prstGeom>
          <a:ln cap="rnd" w="9525">
            <a:solidFill>
              <a:srgbClr val="17A0D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729538" y="7341324"/>
            <a:ext cx="2828925" cy="600075"/>
            <a:chOff x="0" y="0"/>
            <a:chExt cx="3771900" cy="800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900" cy="800100"/>
            </a:xfrm>
            <a:custGeom>
              <a:avLst/>
              <a:gdLst/>
              <a:ahLst/>
              <a:cxnLst/>
              <a:rect r="r" b="b" t="t" l="l"/>
              <a:pathLst>
                <a:path h="800100" w="3771900">
                  <a:moveTo>
                    <a:pt x="0" y="0"/>
                  </a:moveTo>
                  <a:lnTo>
                    <a:pt x="3771900" y="0"/>
                  </a:lnTo>
                  <a:lnTo>
                    <a:pt x="37719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925156" y="7536684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8" y="0"/>
                </a:lnTo>
                <a:lnTo>
                  <a:pt x="2437688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4" t="0" r="-12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1598" y="3195638"/>
            <a:ext cx="15544797" cy="2205038"/>
            <a:chOff x="0" y="0"/>
            <a:chExt cx="20726396" cy="2940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6395" cy="2940050"/>
            </a:xfrm>
            <a:custGeom>
              <a:avLst/>
              <a:gdLst/>
              <a:ahLst/>
              <a:cxnLst/>
              <a:rect r="r" b="b" t="t" l="l"/>
              <a:pathLst>
                <a:path h="2940050" w="20726395">
                  <a:moveTo>
                    <a:pt x="0" y="0"/>
                  </a:moveTo>
                  <a:lnTo>
                    <a:pt x="20726395" y="0"/>
                  </a:lnTo>
                  <a:lnTo>
                    <a:pt x="20726395" y="2940050"/>
                  </a:lnTo>
                  <a:lnTo>
                    <a:pt x="0" y="2940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20726396" cy="31019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2</a:t>
              </a:r>
              <a:r>
                <a:rPr lang="en-US" sz="6600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. 구현 방법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34639" y="5760720"/>
            <a:ext cx="1261871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2.1. 혐오 표현 탐지 AI 모델 과정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8967" y="4641863"/>
            <a:ext cx="2415200" cy="1609482"/>
            <a:chOff x="0" y="0"/>
            <a:chExt cx="616824" cy="411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3480" y="0"/>
                  </a:moveTo>
                  <a:lnTo>
                    <a:pt x="453344" y="0"/>
                  </a:lnTo>
                  <a:cubicBezTo>
                    <a:pt x="543632" y="0"/>
                    <a:pt x="616824" y="73193"/>
                    <a:pt x="616824" y="163480"/>
                  </a:cubicBezTo>
                  <a:lnTo>
                    <a:pt x="616824" y="247569"/>
                  </a:lnTo>
                  <a:cubicBezTo>
                    <a:pt x="616824" y="290927"/>
                    <a:pt x="599601" y="332509"/>
                    <a:pt x="568942" y="363168"/>
                  </a:cubicBezTo>
                  <a:cubicBezTo>
                    <a:pt x="538283" y="393826"/>
                    <a:pt x="496702" y="411050"/>
                    <a:pt x="453344" y="411050"/>
                  </a:cubicBezTo>
                  <a:lnTo>
                    <a:pt x="163480" y="411050"/>
                  </a:lnTo>
                  <a:cubicBezTo>
                    <a:pt x="73193" y="411050"/>
                    <a:pt x="0" y="337857"/>
                    <a:pt x="0" y="247569"/>
                  </a:cubicBezTo>
                  <a:lnTo>
                    <a:pt x="0" y="163480"/>
                  </a:lnTo>
                  <a:cubicBezTo>
                    <a:pt x="0" y="120123"/>
                    <a:pt x="17224" y="78541"/>
                    <a:pt x="47882" y="47882"/>
                  </a:cubicBezTo>
                  <a:cubicBezTo>
                    <a:pt x="78541" y="17224"/>
                    <a:pt x="120123" y="0"/>
                    <a:pt x="16348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혐오 표현</a:t>
              </a:r>
            </a:p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데이터셋 가져오기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723864" y="4641863"/>
            <a:ext cx="2415200" cy="1609482"/>
            <a:chOff x="0" y="0"/>
            <a:chExt cx="616824" cy="4110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3480" y="0"/>
                  </a:moveTo>
                  <a:lnTo>
                    <a:pt x="453344" y="0"/>
                  </a:lnTo>
                  <a:cubicBezTo>
                    <a:pt x="543632" y="0"/>
                    <a:pt x="616824" y="73193"/>
                    <a:pt x="616824" y="163480"/>
                  </a:cubicBezTo>
                  <a:lnTo>
                    <a:pt x="616824" y="247569"/>
                  </a:lnTo>
                  <a:cubicBezTo>
                    <a:pt x="616824" y="290927"/>
                    <a:pt x="599601" y="332509"/>
                    <a:pt x="568942" y="363168"/>
                  </a:cubicBezTo>
                  <a:cubicBezTo>
                    <a:pt x="538283" y="393826"/>
                    <a:pt x="496702" y="411050"/>
                    <a:pt x="453344" y="411050"/>
                  </a:cubicBezTo>
                  <a:lnTo>
                    <a:pt x="163480" y="411050"/>
                  </a:lnTo>
                  <a:cubicBezTo>
                    <a:pt x="73193" y="411050"/>
                    <a:pt x="0" y="337857"/>
                    <a:pt x="0" y="247569"/>
                  </a:cubicBezTo>
                  <a:lnTo>
                    <a:pt x="0" y="163480"/>
                  </a:lnTo>
                  <a:cubicBezTo>
                    <a:pt x="0" y="120123"/>
                    <a:pt x="17224" y="78541"/>
                    <a:pt x="47882" y="47882"/>
                  </a:cubicBezTo>
                  <a:cubicBezTo>
                    <a:pt x="78541" y="17224"/>
                    <a:pt x="120123" y="0"/>
                    <a:pt x="16348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616824" cy="515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19"/>
                </a:lnSpc>
              </a:pPr>
              <a:r>
                <a:rPr lang="en-US" sz="4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전처리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2915494" y="5446604"/>
            <a:ext cx="784906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7699619" y="4641863"/>
            <a:ext cx="2415200" cy="1609482"/>
            <a:chOff x="0" y="0"/>
            <a:chExt cx="616824" cy="411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3480" y="0"/>
                  </a:moveTo>
                  <a:lnTo>
                    <a:pt x="453344" y="0"/>
                  </a:lnTo>
                  <a:cubicBezTo>
                    <a:pt x="543632" y="0"/>
                    <a:pt x="616824" y="73193"/>
                    <a:pt x="616824" y="163480"/>
                  </a:cubicBezTo>
                  <a:lnTo>
                    <a:pt x="616824" y="247569"/>
                  </a:lnTo>
                  <a:cubicBezTo>
                    <a:pt x="616824" y="290927"/>
                    <a:pt x="599601" y="332509"/>
                    <a:pt x="568942" y="363168"/>
                  </a:cubicBezTo>
                  <a:cubicBezTo>
                    <a:pt x="538283" y="393826"/>
                    <a:pt x="496702" y="411050"/>
                    <a:pt x="453344" y="411050"/>
                  </a:cubicBezTo>
                  <a:lnTo>
                    <a:pt x="163480" y="411050"/>
                  </a:lnTo>
                  <a:cubicBezTo>
                    <a:pt x="73193" y="411050"/>
                    <a:pt x="0" y="337857"/>
                    <a:pt x="0" y="247569"/>
                  </a:cubicBezTo>
                  <a:lnTo>
                    <a:pt x="0" y="163480"/>
                  </a:lnTo>
                  <a:cubicBezTo>
                    <a:pt x="0" y="120123"/>
                    <a:pt x="17224" y="78541"/>
                    <a:pt x="47882" y="47882"/>
                  </a:cubicBezTo>
                  <a:cubicBezTo>
                    <a:pt x="78541" y="17224"/>
                    <a:pt x="120123" y="0"/>
                    <a:pt x="16348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TF-IDF 활용</a:t>
              </a:r>
            </a:p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중요 단어 추출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6374808" y="5446604"/>
            <a:ext cx="1093484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11675375" y="4641863"/>
            <a:ext cx="2415200" cy="1609482"/>
            <a:chOff x="0" y="0"/>
            <a:chExt cx="616824" cy="4110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3480" y="0"/>
                  </a:moveTo>
                  <a:lnTo>
                    <a:pt x="453344" y="0"/>
                  </a:lnTo>
                  <a:cubicBezTo>
                    <a:pt x="543632" y="0"/>
                    <a:pt x="616824" y="73193"/>
                    <a:pt x="616824" y="163480"/>
                  </a:cubicBezTo>
                  <a:lnTo>
                    <a:pt x="616824" y="247569"/>
                  </a:lnTo>
                  <a:cubicBezTo>
                    <a:pt x="616824" y="290927"/>
                    <a:pt x="599601" y="332509"/>
                    <a:pt x="568942" y="363168"/>
                  </a:cubicBezTo>
                  <a:cubicBezTo>
                    <a:pt x="538283" y="393826"/>
                    <a:pt x="496702" y="411050"/>
                    <a:pt x="453344" y="411050"/>
                  </a:cubicBezTo>
                  <a:lnTo>
                    <a:pt x="163480" y="411050"/>
                  </a:lnTo>
                  <a:cubicBezTo>
                    <a:pt x="73193" y="411050"/>
                    <a:pt x="0" y="337857"/>
                    <a:pt x="0" y="247569"/>
                  </a:cubicBezTo>
                  <a:lnTo>
                    <a:pt x="0" y="163480"/>
                  </a:lnTo>
                  <a:cubicBezTo>
                    <a:pt x="0" y="120123"/>
                    <a:pt x="17224" y="78541"/>
                    <a:pt x="47882" y="47882"/>
                  </a:cubicBezTo>
                  <a:cubicBezTo>
                    <a:pt x="78541" y="17224"/>
                    <a:pt x="120123" y="0"/>
                    <a:pt x="16348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word2vec</a:t>
              </a:r>
            </a:p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벡터 임베딩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10350564" y="5446604"/>
            <a:ext cx="1093484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15603833" y="4641863"/>
            <a:ext cx="2415200" cy="1609482"/>
            <a:chOff x="0" y="0"/>
            <a:chExt cx="616824" cy="4110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3480" y="0"/>
                  </a:moveTo>
                  <a:lnTo>
                    <a:pt x="453344" y="0"/>
                  </a:lnTo>
                  <a:cubicBezTo>
                    <a:pt x="543632" y="0"/>
                    <a:pt x="616824" y="73193"/>
                    <a:pt x="616824" y="163480"/>
                  </a:cubicBezTo>
                  <a:lnTo>
                    <a:pt x="616824" y="247569"/>
                  </a:lnTo>
                  <a:cubicBezTo>
                    <a:pt x="616824" y="290927"/>
                    <a:pt x="599601" y="332509"/>
                    <a:pt x="568942" y="363168"/>
                  </a:cubicBezTo>
                  <a:cubicBezTo>
                    <a:pt x="538283" y="393826"/>
                    <a:pt x="496702" y="411050"/>
                    <a:pt x="453344" y="411050"/>
                  </a:cubicBezTo>
                  <a:lnTo>
                    <a:pt x="163480" y="411050"/>
                  </a:lnTo>
                  <a:cubicBezTo>
                    <a:pt x="73193" y="411050"/>
                    <a:pt x="0" y="337857"/>
                    <a:pt x="0" y="247569"/>
                  </a:cubicBezTo>
                  <a:lnTo>
                    <a:pt x="0" y="163480"/>
                  </a:lnTo>
                  <a:cubicBezTo>
                    <a:pt x="0" y="120123"/>
                    <a:pt x="17224" y="78541"/>
                    <a:pt x="47882" y="47882"/>
                  </a:cubicBezTo>
                  <a:cubicBezTo>
                    <a:pt x="78541" y="17224"/>
                    <a:pt x="120123" y="0"/>
                    <a:pt x="16348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로지스틱 회귀 방식으로</a:t>
              </a:r>
            </a:p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모델 학습 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4279022" y="5446604"/>
            <a:ext cx="1093484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9155" y="1652907"/>
            <a:ext cx="10550128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Logistic Regression(TF-IDF와 Word2vec)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64540" y="3349515"/>
            <a:ext cx="8350052" cy="363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모델 문제점 파악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모델의 구조상 문맥 감지 X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-&gt; 반어법이나 돌려 까는 말 등 판단 X</a:t>
            </a:r>
          </a:p>
          <a:p>
            <a:pPr algn="l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691702" y="819476"/>
            <a:ext cx="6952867" cy="2467"/>
          </a:xfrm>
          <a:prstGeom prst="line">
            <a:avLst/>
          </a:prstGeom>
          <a:ln cap="rnd" w="19050">
            <a:solidFill>
              <a:srgbClr val="33B0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967585" y="571470"/>
            <a:ext cx="2708910" cy="415498"/>
            <a:chOff x="0" y="0"/>
            <a:chExt cx="3611880" cy="553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1880" cy="553974"/>
            </a:xfrm>
            <a:custGeom>
              <a:avLst/>
              <a:gdLst/>
              <a:ahLst/>
              <a:cxnLst/>
              <a:rect r="r" b="b" t="t" l="l"/>
              <a:pathLst>
                <a:path h="553974" w="3611880">
                  <a:moveTo>
                    <a:pt x="0" y="0"/>
                  </a:moveTo>
                  <a:lnTo>
                    <a:pt x="3611880" y="0"/>
                  </a:lnTo>
                  <a:lnTo>
                    <a:pt x="3611880" y="553974"/>
                  </a:lnTo>
                  <a:lnTo>
                    <a:pt x="0" y="553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583764"/>
            <a:ext cx="18288000" cy="703236"/>
            <a:chOff x="0" y="0"/>
            <a:chExt cx="24384000" cy="937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937641"/>
            </a:xfrm>
            <a:custGeom>
              <a:avLst/>
              <a:gdLst/>
              <a:ahLst/>
              <a:cxnLst/>
              <a:rect r="r" b="b" t="t" l="l"/>
              <a:pathLst>
                <a:path h="93764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37641"/>
                  </a:lnTo>
                  <a:lnTo>
                    <a:pt x="0" y="937641"/>
                  </a:lnTo>
                  <a:close/>
                </a:path>
              </a:pathLst>
            </a:custGeom>
            <a:solidFill>
              <a:srgbClr val="33B0E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39566" y="9724480"/>
            <a:ext cx="1208868" cy="415499"/>
            <a:chOff x="0" y="0"/>
            <a:chExt cx="1611824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1824" cy="553998"/>
            </a:xfrm>
            <a:custGeom>
              <a:avLst/>
              <a:gdLst/>
              <a:ahLst/>
              <a:cxnLst/>
              <a:rect r="r" b="b" t="t" l="l"/>
              <a:pathLst>
                <a:path h="553998" w="1611824">
                  <a:moveTo>
                    <a:pt x="0" y="0"/>
                  </a:moveTo>
                  <a:lnTo>
                    <a:pt x="1611824" y="0"/>
                  </a:lnTo>
                  <a:lnTo>
                    <a:pt x="161182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824" cy="5920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‹#›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144147"/>
            <a:ext cx="18288000" cy="415499"/>
            <a:chOff x="0" y="0"/>
            <a:chExt cx="24384000" cy="5539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553974"/>
            </a:xfrm>
            <a:custGeom>
              <a:avLst/>
              <a:gdLst/>
              <a:ahLst/>
              <a:cxnLst/>
              <a:rect r="r" b="b" t="t" l="l"/>
              <a:pathLst>
                <a:path h="55397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53974"/>
                  </a:lnTo>
                  <a:lnTo>
                    <a:pt x="0" y="55397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A6A6A6">
                    <a:alpha val="21000"/>
                  </a:srgbClr>
                </a:gs>
              </a:gsLst>
              <a:lin ang="54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8779" y="726855"/>
            <a:ext cx="2437689" cy="190174"/>
          </a:xfrm>
          <a:custGeom>
            <a:avLst/>
            <a:gdLst/>
            <a:ahLst/>
            <a:cxnLst/>
            <a:rect r="r" b="b" t="t" l="l"/>
            <a:pathLst>
              <a:path h="190174" w="2437689">
                <a:moveTo>
                  <a:pt x="0" y="0"/>
                </a:moveTo>
                <a:lnTo>
                  <a:pt x="2437689" y="0"/>
                </a:lnTo>
                <a:lnTo>
                  <a:pt x="2437689" y="190174"/>
                </a:lnTo>
                <a:lnTo>
                  <a:pt x="0" y="1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4" t="0" r="-12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155" y="9670714"/>
            <a:ext cx="739605" cy="450698"/>
          </a:xfrm>
          <a:custGeom>
            <a:avLst/>
            <a:gdLst/>
            <a:ahLst/>
            <a:cxnLst/>
            <a:rect r="r" b="b" t="t" l="l"/>
            <a:pathLst>
              <a:path h="450698" w="739605">
                <a:moveTo>
                  <a:pt x="0" y="0"/>
                </a:moveTo>
                <a:lnTo>
                  <a:pt x="739605" y="0"/>
                </a:lnTo>
                <a:lnTo>
                  <a:pt x="739605" y="450698"/>
                </a:lnTo>
                <a:lnTo>
                  <a:pt x="0" y="45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93" r="0" b="-4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31059" y="9724480"/>
            <a:ext cx="1394460" cy="373517"/>
          </a:xfrm>
          <a:custGeom>
            <a:avLst/>
            <a:gdLst/>
            <a:ahLst/>
            <a:cxnLst/>
            <a:rect r="r" b="b" t="t" l="l"/>
            <a:pathLst>
              <a:path h="373517" w="1394460">
                <a:moveTo>
                  <a:pt x="0" y="0"/>
                </a:moveTo>
                <a:lnTo>
                  <a:pt x="1394460" y="0"/>
                </a:lnTo>
                <a:lnTo>
                  <a:pt x="1394460" y="373517"/>
                </a:lnTo>
                <a:lnTo>
                  <a:pt x="0" y="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063" r="0" b="-2063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87539" y="3582795"/>
            <a:ext cx="2342005" cy="1560705"/>
            <a:chOff x="0" y="0"/>
            <a:chExt cx="616824" cy="411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8590" y="0"/>
                  </a:moveTo>
                  <a:lnTo>
                    <a:pt x="448235" y="0"/>
                  </a:lnTo>
                  <a:cubicBezTo>
                    <a:pt x="492947" y="0"/>
                    <a:pt x="535829" y="17762"/>
                    <a:pt x="567446" y="49379"/>
                  </a:cubicBezTo>
                  <a:cubicBezTo>
                    <a:pt x="599062" y="80995"/>
                    <a:pt x="616824" y="123877"/>
                    <a:pt x="616824" y="168590"/>
                  </a:cubicBezTo>
                  <a:lnTo>
                    <a:pt x="616824" y="242460"/>
                  </a:lnTo>
                  <a:cubicBezTo>
                    <a:pt x="616824" y="287173"/>
                    <a:pt x="599062" y="330054"/>
                    <a:pt x="567446" y="361671"/>
                  </a:cubicBezTo>
                  <a:cubicBezTo>
                    <a:pt x="535829" y="393288"/>
                    <a:pt x="492947" y="411050"/>
                    <a:pt x="448235" y="411050"/>
                  </a:cubicBezTo>
                  <a:lnTo>
                    <a:pt x="168590" y="411050"/>
                  </a:lnTo>
                  <a:cubicBezTo>
                    <a:pt x="123877" y="411050"/>
                    <a:pt x="80995" y="393288"/>
                    <a:pt x="49379" y="361671"/>
                  </a:cubicBezTo>
                  <a:cubicBezTo>
                    <a:pt x="17762" y="330054"/>
                    <a:pt x="0" y="287173"/>
                    <a:pt x="0" y="242460"/>
                  </a:cubicBezTo>
                  <a:lnTo>
                    <a:pt x="0" y="168590"/>
                  </a:lnTo>
                  <a:cubicBezTo>
                    <a:pt x="0" y="123877"/>
                    <a:pt x="17762" y="80995"/>
                    <a:pt x="49379" y="49379"/>
                  </a:cubicBezTo>
                  <a:cubicBezTo>
                    <a:pt x="80995" y="17762"/>
                    <a:pt x="123877" y="0"/>
                    <a:pt x="168590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혐오 표현</a:t>
              </a:r>
            </a:p>
            <a:p>
              <a:pPr algn="ctr">
                <a:lnSpc>
                  <a:spcPts val="2879"/>
                </a:lnSpc>
              </a:pPr>
              <a:r>
                <a:rPr lang="en-US" sz="23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데이터셋 가져오기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667168" y="1722557"/>
            <a:ext cx="1809033" cy="1205534"/>
            <a:chOff x="0" y="0"/>
            <a:chExt cx="616824" cy="4110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205525" y="0"/>
                  </a:moveTo>
                  <a:lnTo>
                    <a:pt x="411299" y="0"/>
                  </a:lnTo>
                  <a:cubicBezTo>
                    <a:pt x="465808" y="0"/>
                    <a:pt x="518084" y="21653"/>
                    <a:pt x="556627" y="60197"/>
                  </a:cubicBezTo>
                  <a:cubicBezTo>
                    <a:pt x="595171" y="98740"/>
                    <a:pt x="616824" y="151016"/>
                    <a:pt x="616824" y="205525"/>
                  </a:cubicBezTo>
                  <a:lnTo>
                    <a:pt x="616824" y="205525"/>
                  </a:lnTo>
                  <a:cubicBezTo>
                    <a:pt x="616824" y="260034"/>
                    <a:pt x="595171" y="312310"/>
                    <a:pt x="556627" y="350853"/>
                  </a:cubicBezTo>
                  <a:cubicBezTo>
                    <a:pt x="518084" y="389396"/>
                    <a:pt x="465808" y="411050"/>
                    <a:pt x="411299" y="411050"/>
                  </a:cubicBezTo>
                  <a:lnTo>
                    <a:pt x="205525" y="411050"/>
                  </a:lnTo>
                  <a:cubicBezTo>
                    <a:pt x="151016" y="411050"/>
                    <a:pt x="98740" y="389396"/>
                    <a:pt x="60197" y="350853"/>
                  </a:cubicBezTo>
                  <a:cubicBezTo>
                    <a:pt x="21653" y="312310"/>
                    <a:pt x="0" y="260034"/>
                    <a:pt x="0" y="205525"/>
                  </a:cubicBezTo>
                  <a:lnTo>
                    <a:pt x="0" y="205525"/>
                  </a:lnTo>
                  <a:cubicBezTo>
                    <a:pt x="0" y="151016"/>
                    <a:pt x="21653" y="98740"/>
                    <a:pt x="60197" y="60197"/>
                  </a:cubicBezTo>
                  <a:cubicBezTo>
                    <a:pt x="98740" y="21653"/>
                    <a:pt x="151016" y="0"/>
                    <a:pt x="20552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616824" cy="515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19"/>
                </a:lnSpc>
              </a:pPr>
              <a:r>
                <a:rPr lang="en-US" sz="4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전처리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2899815" y="2694307"/>
            <a:ext cx="1533668" cy="1389805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7645088" y="1722557"/>
            <a:ext cx="1809033" cy="1205534"/>
            <a:chOff x="0" y="0"/>
            <a:chExt cx="616824" cy="4110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205525" y="0"/>
                  </a:moveTo>
                  <a:lnTo>
                    <a:pt x="411299" y="0"/>
                  </a:lnTo>
                  <a:cubicBezTo>
                    <a:pt x="465808" y="0"/>
                    <a:pt x="518084" y="21653"/>
                    <a:pt x="556627" y="60197"/>
                  </a:cubicBezTo>
                  <a:cubicBezTo>
                    <a:pt x="595171" y="98740"/>
                    <a:pt x="616824" y="151016"/>
                    <a:pt x="616824" y="205525"/>
                  </a:cubicBezTo>
                  <a:lnTo>
                    <a:pt x="616824" y="205525"/>
                  </a:lnTo>
                  <a:cubicBezTo>
                    <a:pt x="616824" y="260034"/>
                    <a:pt x="595171" y="312310"/>
                    <a:pt x="556627" y="350853"/>
                  </a:cubicBezTo>
                  <a:cubicBezTo>
                    <a:pt x="518084" y="389396"/>
                    <a:pt x="465808" y="411050"/>
                    <a:pt x="411299" y="411050"/>
                  </a:cubicBezTo>
                  <a:lnTo>
                    <a:pt x="205525" y="411050"/>
                  </a:lnTo>
                  <a:cubicBezTo>
                    <a:pt x="151016" y="411050"/>
                    <a:pt x="98740" y="389396"/>
                    <a:pt x="60197" y="350853"/>
                  </a:cubicBezTo>
                  <a:cubicBezTo>
                    <a:pt x="21653" y="312310"/>
                    <a:pt x="0" y="260034"/>
                    <a:pt x="0" y="205525"/>
                  </a:cubicBezTo>
                  <a:lnTo>
                    <a:pt x="0" y="205525"/>
                  </a:lnTo>
                  <a:cubicBezTo>
                    <a:pt x="0" y="151016"/>
                    <a:pt x="21653" y="98740"/>
                    <a:pt x="60197" y="60197"/>
                  </a:cubicBezTo>
                  <a:cubicBezTo>
                    <a:pt x="98740" y="21653"/>
                    <a:pt x="151016" y="0"/>
                    <a:pt x="20552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TF-IDF 활용</a:t>
              </a:r>
            </a:p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중요 단어 추출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6652778" y="2325324"/>
            <a:ext cx="819041" cy="0"/>
          </a:xfrm>
          <a:prstGeom prst="line">
            <a:avLst/>
          </a:prstGeom>
          <a:ln cap="flat" w="76200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0623007" y="1722557"/>
            <a:ext cx="1809033" cy="1205534"/>
            <a:chOff x="0" y="0"/>
            <a:chExt cx="616824" cy="4110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205525" y="0"/>
                  </a:moveTo>
                  <a:lnTo>
                    <a:pt x="411299" y="0"/>
                  </a:lnTo>
                  <a:cubicBezTo>
                    <a:pt x="465808" y="0"/>
                    <a:pt x="518084" y="21653"/>
                    <a:pt x="556627" y="60197"/>
                  </a:cubicBezTo>
                  <a:cubicBezTo>
                    <a:pt x="595171" y="98740"/>
                    <a:pt x="616824" y="151016"/>
                    <a:pt x="616824" y="205525"/>
                  </a:cubicBezTo>
                  <a:lnTo>
                    <a:pt x="616824" y="205525"/>
                  </a:lnTo>
                  <a:cubicBezTo>
                    <a:pt x="616824" y="260034"/>
                    <a:pt x="595171" y="312310"/>
                    <a:pt x="556627" y="350853"/>
                  </a:cubicBezTo>
                  <a:cubicBezTo>
                    <a:pt x="518084" y="389396"/>
                    <a:pt x="465808" y="411050"/>
                    <a:pt x="411299" y="411050"/>
                  </a:cubicBezTo>
                  <a:lnTo>
                    <a:pt x="205525" y="411050"/>
                  </a:lnTo>
                  <a:cubicBezTo>
                    <a:pt x="151016" y="411050"/>
                    <a:pt x="98740" y="389396"/>
                    <a:pt x="60197" y="350853"/>
                  </a:cubicBezTo>
                  <a:cubicBezTo>
                    <a:pt x="21653" y="312310"/>
                    <a:pt x="0" y="260034"/>
                    <a:pt x="0" y="205525"/>
                  </a:cubicBezTo>
                  <a:lnTo>
                    <a:pt x="0" y="205525"/>
                  </a:lnTo>
                  <a:cubicBezTo>
                    <a:pt x="0" y="151016"/>
                    <a:pt x="21653" y="98740"/>
                    <a:pt x="60197" y="60197"/>
                  </a:cubicBezTo>
                  <a:cubicBezTo>
                    <a:pt x="98740" y="21653"/>
                    <a:pt x="151016" y="0"/>
                    <a:pt x="20552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word2vec</a:t>
              </a:r>
            </a:p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벡터 임베딩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9630698" y="2325324"/>
            <a:ext cx="819041" cy="0"/>
          </a:xfrm>
          <a:prstGeom prst="line">
            <a:avLst/>
          </a:prstGeom>
          <a:ln cap="flat" w="76200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13565500" y="1722557"/>
            <a:ext cx="1809033" cy="1205534"/>
            <a:chOff x="0" y="0"/>
            <a:chExt cx="616824" cy="4110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205525" y="0"/>
                  </a:moveTo>
                  <a:lnTo>
                    <a:pt x="411299" y="0"/>
                  </a:lnTo>
                  <a:cubicBezTo>
                    <a:pt x="465808" y="0"/>
                    <a:pt x="518084" y="21653"/>
                    <a:pt x="556627" y="60197"/>
                  </a:cubicBezTo>
                  <a:cubicBezTo>
                    <a:pt x="595171" y="98740"/>
                    <a:pt x="616824" y="151016"/>
                    <a:pt x="616824" y="205525"/>
                  </a:cubicBezTo>
                  <a:lnTo>
                    <a:pt x="616824" y="205525"/>
                  </a:lnTo>
                  <a:cubicBezTo>
                    <a:pt x="616824" y="260034"/>
                    <a:pt x="595171" y="312310"/>
                    <a:pt x="556627" y="350853"/>
                  </a:cubicBezTo>
                  <a:cubicBezTo>
                    <a:pt x="518084" y="389396"/>
                    <a:pt x="465808" y="411050"/>
                    <a:pt x="411299" y="411050"/>
                  </a:cubicBezTo>
                  <a:lnTo>
                    <a:pt x="205525" y="411050"/>
                  </a:lnTo>
                  <a:cubicBezTo>
                    <a:pt x="151016" y="411050"/>
                    <a:pt x="98740" y="389396"/>
                    <a:pt x="60197" y="350853"/>
                  </a:cubicBezTo>
                  <a:cubicBezTo>
                    <a:pt x="21653" y="312310"/>
                    <a:pt x="0" y="260034"/>
                    <a:pt x="0" y="205525"/>
                  </a:cubicBezTo>
                  <a:lnTo>
                    <a:pt x="0" y="205525"/>
                  </a:lnTo>
                  <a:cubicBezTo>
                    <a:pt x="0" y="151016"/>
                    <a:pt x="21653" y="98740"/>
                    <a:pt x="60197" y="60197"/>
                  </a:cubicBezTo>
                  <a:cubicBezTo>
                    <a:pt x="98740" y="21653"/>
                    <a:pt x="151016" y="0"/>
                    <a:pt x="20552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로지스틱 회귀 방식으로</a:t>
              </a:r>
            </a:p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모델 학습 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12573191" y="2325324"/>
            <a:ext cx="819041" cy="0"/>
          </a:xfrm>
          <a:prstGeom prst="line">
            <a:avLst/>
          </a:prstGeom>
          <a:ln cap="flat" w="76200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4" id="34"/>
          <p:cNvGrpSpPr/>
          <p:nvPr/>
        </p:nvGrpSpPr>
        <p:grpSpPr>
          <a:xfrm rot="0">
            <a:off x="3425873" y="3922498"/>
            <a:ext cx="2421495" cy="1613677"/>
            <a:chOff x="0" y="0"/>
            <a:chExt cx="616824" cy="4110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3055" y="0"/>
                  </a:moveTo>
                  <a:lnTo>
                    <a:pt x="453769" y="0"/>
                  </a:lnTo>
                  <a:cubicBezTo>
                    <a:pt x="543822" y="0"/>
                    <a:pt x="616824" y="73002"/>
                    <a:pt x="616824" y="163055"/>
                  </a:cubicBezTo>
                  <a:lnTo>
                    <a:pt x="616824" y="247994"/>
                  </a:lnTo>
                  <a:cubicBezTo>
                    <a:pt x="616824" y="291239"/>
                    <a:pt x="599645" y="332713"/>
                    <a:pt x="569066" y="363292"/>
                  </a:cubicBezTo>
                  <a:cubicBezTo>
                    <a:pt x="538488" y="393871"/>
                    <a:pt x="497014" y="411050"/>
                    <a:pt x="453769" y="411050"/>
                  </a:cubicBezTo>
                  <a:lnTo>
                    <a:pt x="163055" y="411050"/>
                  </a:lnTo>
                  <a:cubicBezTo>
                    <a:pt x="73002" y="411050"/>
                    <a:pt x="0" y="338047"/>
                    <a:pt x="0" y="247994"/>
                  </a:cubicBezTo>
                  <a:lnTo>
                    <a:pt x="0" y="163055"/>
                  </a:lnTo>
                  <a:cubicBezTo>
                    <a:pt x="0" y="73002"/>
                    <a:pt x="73002" y="0"/>
                    <a:pt x="16305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04775"/>
              <a:ext cx="616824" cy="515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19"/>
                </a:lnSpc>
              </a:pPr>
              <a:r>
                <a:rPr lang="en-US" sz="4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전처리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2745613" y="4524710"/>
            <a:ext cx="656735" cy="204626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7411990" y="3922498"/>
            <a:ext cx="2421495" cy="1613677"/>
            <a:chOff x="0" y="0"/>
            <a:chExt cx="616824" cy="4110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3055" y="0"/>
                  </a:moveTo>
                  <a:lnTo>
                    <a:pt x="453769" y="0"/>
                  </a:lnTo>
                  <a:cubicBezTo>
                    <a:pt x="543822" y="0"/>
                    <a:pt x="616824" y="73002"/>
                    <a:pt x="616824" y="163055"/>
                  </a:cubicBezTo>
                  <a:lnTo>
                    <a:pt x="616824" y="247994"/>
                  </a:lnTo>
                  <a:cubicBezTo>
                    <a:pt x="616824" y="291239"/>
                    <a:pt x="599645" y="332713"/>
                    <a:pt x="569066" y="363292"/>
                  </a:cubicBezTo>
                  <a:cubicBezTo>
                    <a:pt x="538488" y="393871"/>
                    <a:pt x="497014" y="411050"/>
                    <a:pt x="453769" y="411050"/>
                  </a:cubicBezTo>
                  <a:lnTo>
                    <a:pt x="163055" y="411050"/>
                  </a:lnTo>
                  <a:cubicBezTo>
                    <a:pt x="73002" y="411050"/>
                    <a:pt x="0" y="338047"/>
                    <a:pt x="0" y="247994"/>
                  </a:cubicBezTo>
                  <a:lnTo>
                    <a:pt x="0" y="163055"/>
                  </a:lnTo>
                  <a:cubicBezTo>
                    <a:pt x="0" y="73002"/>
                    <a:pt x="73002" y="0"/>
                    <a:pt x="16305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전처리 - </a:t>
              </a:r>
            </a:p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토큰화&amp;임베딩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V="true">
            <a:off x="6083726" y="4729336"/>
            <a:ext cx="1096334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11398108" y="3922498"/>
            <a:ext cx="2421495" cy="1613677"/>
            <a:chOff x="0" y="0"/>
            <a:chExt cx="616824" cy="4110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3055" y="0"/>
                  </a:moveTo>
                  <a:lnTo>
                    <a:pt x="453769" y="0"/>
                  </a:lnTo>
                  <a:cubicBezTo>
                    <a:pt x="543822" y="0"/>
                    <a:pt x="616824" y="73002"/>
                    <a:pt x="616824" y="163055"/>
                  </a:cubicBezTo>
                  <a:lnTo>
                    <a:pt x="616824" y="247994"/>
                  </a:lnTo>
                  <a:cubicBezTo>
                    <a:pt x="616824" y="291239"/>
                    <a:pt x="599645" y="332713"/>
                    <a:pt x="569066" y="363292"/>
                  </a:cubicBezTo>
                  <a:cubicBezTo>
                    <a:pt x="538488" y="393871"/>
                    <a:pt x="497014" y="411050"/>
                    <a:pt x="453769" y="411050"/>
                  </a:cubicBezTo>
                  <a:lnTo>
                    <a:pt x="163055" y="411050"/>
                  </a:lnTo>
                  <a:cubicBezTo>
                    <a:pt x="73002" y="411050"/>
                    <a:pt x="0" y="338047"/>
                    <a:pt x="0" y="247994"/>
                  </a:cubicBezTo>
                  <a:lnTo>
                    <a:pt x="0" y="163055"/>
                  </a:lnTo>
                  <a:cubicBezTo>
                    <a:pt x="0" y="73002"/>
                    <a:pt x="73002" y="0"/>
                    <a:pt x="16305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616824" cy="477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하이파라미터,</a:t>
              </a:r>
            </a:p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얼리 스탑핑 적용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V="true">
            <a:off x="10069844" y="4729336"/>
            <a:ext cx="1096334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15336805" y="3922498"/>
            <a:ext cx="2421495" cy="1613677"/>
            <a:chOff x="0" y="0"/>
            <a:chExt cx="616824" cy="41105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16824" cy="411050"/>
            </a:xfrm>
            <a:custGeom>
              <a:avLst/>
              <a:gdLst/>
              <a:ahLst/>
              <a:cxnLst/>
              <a:rect r="r" b="b" t="t" l="l"/>
              <a:pathLst>
                <a:path h="411050" w="616824">
                  <a:moveTo>
                    <a:pt x="163055" y="0"/>
                  </a:moveTo>
                  <a:lnTo>
                    <a:pt x="453769" y="0"/>
                  </a:lnTo>
                  <a:cubicBezTo>
                    <a:pt x="543822" y="0"/>
                    <a:pt x="616824" y="73002"/>
                    <a:pt x="616824" y="163055"/>
                  </a:cubicBezTo>
                  <a:lnTo>
                    <a:pt x="616824" y="247994"/>
                  </a:lnTo>
                  <a:cubicBezTo>
                    <a:pt x="616824" y="291239"/>
                    <a:pt x="599645" y="332713"/>
                    <a:pt x="569066" y="363292"/>
                  </a:cubicBezTo>
                  <a:cubicBezTo>
                    <a:pt x="538488" y="393871"/>
                    <a:pt x="497014" y="411050"/>
                    <a:pt x="453769" y="411050"/>
                  </a:cubicBezTo>
                  <a:lnTo>
                    <a:pt x="163055" y="411050"/>
                  </a:lnTo>
                  <a:cubicBezTo>
                    <a:pt x="73002" y="411050"/>
                    <a:pt x="0" y="338047"/>
                    <a:pt x="0" y="247994"/>
                  </a:cubicBezTo>
                  <a:lnTo>
                    <a:pt x="0" y="163055"/>
                  </a:lnTo>
                  <a:cubicBezTo>
                    <a:pt x="0" y="73002"/>
                    <a:pt x="73002" y="0"/>
                    <a:pt x="163055" y="0"/>
                  </a:cubicBezTo>
                  <a:close/>
                </a:path>
              </a:pathLst>
            </a:custGeom>
            <a:solidFill>
              <a:srgbClr val="17A0D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616824" cy="46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최종 학습</a:t>
              </a:r>
            </a:p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및 </a:t>
              </a:r>
            </a:p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평가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flipV="true">
            <a:off x="14008541" y="4729336"/>
            <a:ext cx="1096334" cy="0"/>
          </a:xfrm>
          <a:prstGeom prst="line">
            <a:avLst/>
          </a:prstGeom>
          <a:ln cap="flat" w="104775">
            <a:solidFill>
              <a:srgbClr val="33B0E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0" id="50"/>
          <p:cNvSpPr txBox="true"/>
          <p:nvPr/>
        </p:nvSpPr>
        <p:spPr>
          <a:xfrm rot="0">
            <a:off x="0" y="-55806"/>
            <a:ext cx="1078746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2.2. 혐오 표현 탐지 AI 모델 개발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69155" y="1652907"/>
            <a:ext cx="1021060" cy="186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GPT</a:t>
            </a:r>
          </a:p>
          <a:p>
            <a:pPr algn="l">
              <a:lnSpc>
                <a:spcPts val="6999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3445569" y="5544304"/>
            <a:ext cx="3339846" cy="160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7954" indent="-193977" lvl="1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Hugging Face-Dataset으로 변환해 트랜스포머 학습에 적합한 상태로 변환</a:t>
            </a:r>
          </a:p>
          <a:p>
            <a:pPr algn="l" marL="387954" indent="-193977" lvl="1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사전학습된 GPT 트랜스포머 모델을 불러오기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171946" y="5468174"/>
            <a:ext cx="3636309" cy="262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194" indent="-227097" lvl="1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트랜스포머 토크나이저를 활용해 토큰화</a:t>
            </a:r>
          </a:p>
          <a:p>
            <a:pPr algn="l" marL="454194" indent="-227097" lvl="1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사전에 많이 사용된 글자들을 기반으로 의미 단위를 만들어 최소 단위로 나눔</a:t>
            </a:r>
          </a:p>
          <a:p>
            <a:pPr algn="l" marL="454194" indent="-227097" lvl="1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GPT 트랜스포머를 활용해 앞 글자들의 뜻을 기반으로 의미 벡터화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001520" y="5525254"/>
            <a:ext cx="3910090" cy="262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194" indent="-227097" lvl="1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모델 학습 효율을 높이기 위해 학습 방식 설정</a:t>
            </a:r>
          </a:p>
          <a:p>
            <a:pPr algn="l" marL="454194" indent="-227097" lvl="1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하이파라미터: 최적의 학습 설정을 찾기 위하여 학습을 여러 번 반복하는 방법</a:t>
            </a:r>
          </a:p>
          <a:p>
            <a:pPr algn="l" marL="454194" indent="-227097" lvl="1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얼리 스탑핑: 학습을 계속해도 정확도가 같다면 자동으로 학습 중단.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104875" y="5510967"/>
            <a:ext cx="3179207" cy="15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194" indent="-227097" lvl="1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모델 학습 실시</a:t>
            </a:r>
          </a:p>
          <a:p>
            <a:pPr algn="l" marL="454194" indent="-227097" lvl="1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테스트 데이터셋을 활용하여 모델의 성능 판단</a:t>
            </a:r>
          </a:p>
          <a:p>
            <a:pPr algn="l" marL="454194" indent="-227097" lvl="1">
              <a:lnSpc>
                <a:spcPts val="2945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=&gt; 성능이 부족하다 판단.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DAGvK1XxRCY</dc:identifier>
  <dcterms:modified xsi:type="dcterms:W3CDTF">2011-08-01T06:04:30Z</dcterms:modified>
  <cp:revision>1</cp:revision>
  <dc:title>I.1. 문제 정의 I.2. 문제 상황 I.3. 해결 아이디어</dc:title>
</cp:coreProperties>
</file>